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07" r:id="rId3"/>
    <p:sldId id="299" r:id="rId4"/>
    <p:sldId id="308" r:id="rId5"/>
    <p:sldId id="300" r:id="rId6"/>
    <p:sldId id="309" r:id="rId7"/>
    <p:sldId id="310" r:id="rId8"/>
    <p:sldId id="304" r:id="rId9"/>
    <p:sldId id="311" r:id="rId10"/>
    <p:sldId id="312" r:id="rId11"/>
    <p:sldId id="305" r:id="rId12"/>
    <p:sldId id="313" r:id="rId13"/>
    <p:sldId id="314" r:id="rId14"/>
    <p:sldId id="315" r:id="rId15"/>
    <p:sldId id="316" r:id="rId16"/>
    <p:sldId id="330" r:id="rId17"/>
    <p:sldId id="301" r:id="rId18"/>
    <p:sldId id="317" r:id="rId19"/>
    <p:sldId id="318" r:id="rId20"/>
    <p:sldId id="319" r:id="rId21"/>
    <p:sldId id="321" r:id="rId22"/>
    <p:sldId id="320" r:id="rId23"/>
    <p:sldId id="322" r:id="rId24"/>
    <p:sldId id="323" r:id="rId25"/>
    <p:sldId id="324" r:id="rId26"/>
    <p:sldId id="302" r:id="rId27"/>
    <p:sldId id="303" r:id="rId28"/>
    <p:sldId id="306" r:id="rId29"/>
    <p:sldId id="258" r:id="rId30"/>
    <p:sldId id="325" r:id="rId31"/>
    <p:sldId id="326" r:id="rId32"/>
    <p:sldId id="327" r:id="rId33"/>
    <p:sldId id="328" r:id="rId34"/>
    <p:sldId id="329" r:id="rId35"/>
    <p:sldId id="331" r:id="rId36"/>
    <p:sldId id="280" r:id="rId37"/>
  </p:sldIdLst>
  <p:sldSz cx="12192000" cy="6858000"/>
  <p:notesSz cx="6858000" cy="9144000"/>
  <p:custDataLst>
    <p:tags r:id="rId39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ADCDE"/>
    <a:srgbClr val="3CB99C"/>
    <a:srgbClr val="F2F2F2"/>
    <a:srgbClr val="08808A"/>
    <a:srgbClr val="00426C"/>
    <a:srgbClr val="026C64"/>
    <a:srgbClr val="000000"/>
    <a:srgbClr val="FFF8CD"/>
    <a:srgbClr val="FCCD00"/>
    <a:srgbClr val="FFF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941" autoAdjust="0"/>
    <p:restoredTop sz="94660"/>
  </p:normalViewPr>
  <p:slideViewPr>
    <p:cSldViewPr snapToGrid="0">
      <p:cViewPr>
        <p:scale>
          <a:sx n="50" d="100"/>
          <a:sy n="50" d="100"/>
        </p:scale>
        <p:origin x="822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151A1-ED4F-4F18-BE1F-CE8F6C7728D3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36739-CF87-4F67-99F7-7C1CBF894C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08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779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2541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78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000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6297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926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67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390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853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7084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825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944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470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549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58814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49038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09543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70708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045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437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936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6979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768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445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590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48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36739-CF87-4F67-99F7-7C1CBF894C3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245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296D25-A818-BA8B-DC70-37D9CA1D3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0FB5999-C00F-BD0B-10B1-C985E46DA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A9EDBA-6B3D-42AC-8B02-67F2266D3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4034DA-EA76-EEAB-FDAB-97A9387B0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07D2D8-4683-4E4F-DF19-E89638E4C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9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30B396-C50F-08C1-E75D-9077CCF3A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ABC5DD-1339-9F96-24C9-DF89093AE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8158F9-931B-3B72-F38A-30C09B0D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A0472C-A742-F8D8-1B78-68D6DDD7A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793320-78DC-5B17-A64D-2C78713E0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53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699CAE-9F57-1623-DB07-174A1884F1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5730BE-F85F-A4EF-4556-2DF8C6938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7B6E95C-F398-1743-8501-2BC862A72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B6611E-E443-D127-49C5-DE3864B15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1348B6-B650-BF5C-7B96-21B04AA1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452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271DDA-FED4-37E0-CB7C-0A9D5A5A3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BF0BF7-98B3-48B5-5A19-993771ED4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44900B-118B-D705-C7B7-0A05C3C78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E455A0-E280-BB2D-8EF6-772A335BC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2A2F7F-01AC-2619-F19A-60C339AEC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03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C9994C-AFAC-CE53-0BA0-53A8CF7D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CF8BB7-23F3-333F-C6A6-7AF566B4A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7009BD-7691-6EE4-9B55-D78D7C01E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3274F5-850A-B174-5DF2-B3D427C5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7EA6B3-C696-93FC-048F-5175B4D20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25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3BC6A8-6504-A33E-830A-B92CD4B3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220671-47FA-D596-22F7-3C94CF969C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BA1BF8-9920-ECAA-F865-2154212243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C24CEF-E051-B833-09C9-E953C4F3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4CBE7F-20CA-09DF-2C66-6CFA02337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14829D-01AC-0A5A-07A6-FD8D238EC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25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530854-719D-3169-12FA-40EA83EB9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015D14-0150-7F82-D9A0-0FA7D3D1D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5E7CAAE-F6CF-4947-5031-E20EDFF61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328B6C-7204-C0E3-B05C-E5DD1C6FB7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5B0B493-A55B-0137-EACB-6998FC26BA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6016F7-6C01-2ED3-DB57-AB825FA90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15617F1-F04C-02B1-1249-8F751FC10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688828E-CD5F-822D-2B11-956294BDC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55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89FE15-EC71-5555-3CA9-45E05BC36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ED0533-478E-6370-3243-BF4053571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0DE6A9-DC9F-1F8C-5A6E-447009062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384B0C8-D8FA-2570-D0D1-B9C2AC90D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33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F38B078-ED3E-3137-68DC-F3DC7A8F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B743439-8F3D-7AD1-B25F-193A2AFE7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7BBAEB-F5DF-8118-BA98-7A860670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94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233BBB-1D79-AEAF-D19D-C9058BDCF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A7387A-925E-B9F2-E534-9AED633C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15AF675-D893-4858-9485-15602AE43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9893C-4D65-43E9-356F-8C664F98A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9105EF-C81D-764E-3B11-BA6623C44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8347A9-1A86-F5F9-9B41-E3EC4892E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6341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B60053-44FA-B3F0-DE44-5D9490616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C14820B-72FF-516E-A0A0-A8B3E4813A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6727D42-FF10-9667-F3BF-E5DA1EB40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E819BB-EEA0-6582-DD03-34FD4146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76A453-0642-0CC0-D69D-CB2B2A7D7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6751515-695C-1608-E3D4-CBCF471D9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558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307791B-704A-9DA3-FB41-BD2FA57C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CB6FFA-34F5-3A73-D7E6-108193D9A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3D2432-B7E2-8318-190B-F3AB33271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1E6905-FBAB-495E-A1B2-3734CCFDC6FF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55414F-5693-7A39-E8B3-FBF3FB59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65C2DD-5470-E227-3AE2-3FF6A7146A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285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sv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p3"/><Relationship Id="rId2" Type="http://schemas.microsoft.com/office/2007/relationships/media" Target="../media/media10.mp3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p3"/><Relationship Id="rId2" Type="http://schemas.microsoft.com/office/2007/relationships/media" Target="../media/media11.mp3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p3"/><Relationship Id="rId2" Type="http://schemas.microsoft.com/office/2007/relationships/media" Target="../media/media12.mp3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p3"/><Relationship Id="rId2" Type="http://schemas.microsoft.com/office/2007/relationships/media" Target="../media/media13.mp3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p3"/><Relationship Id="rId2" Type="http://schemas.microsoft.com/office/2007/relationships/media" Target="../media/media14.mp3"/><Relationship Id="rId1" Type="http://schemas.openxmlformats.org/officeDocument/2006/relationships/tags" Target="../tags/tag1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5.mp3"/><Relationship Id="rId2" Type="http://schemas.openxmlformats.org/officeDocument/2006/relationships/audio" Target="NULL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5.mp3"/><Relationship Id="rId2" Type="http://schemas.openxmlformats.org/officeDocument/2006/relationships/audio" Target="NULL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p3"/><Relationship Id="rId2" Type="http://schemas.microsoft.com/office/2007/relationships/media" Target="../media/media16.mp3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p3"/><Relationship Id="rId2" Type="http://schemas.microsoft.com/office/2007/relationships/media" Target="../media/media17.mp3"/><Relationship Id="rId1" Type="http://schemas.openxmlformats.org/officeDocument/2006/relationships/tags" Target="../tags/tag19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p3"/><Relationship Id="rId2" Type="http://schemas.microsoft.com/office/2007/relationships/media" Target="../media/media18.mp3"/><Relationship Id="rId1" Type="http://schemas.openxmlformats.org/officeDocument/2006/relationships/tags" Target="../tags/tag20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p3"/><Relationship Id="rId2" Type="http://schemas.microsoft.com/office/2007/relationships/media" Target="../media/media19.mp3"/><Relationship Id="rId1" Type="http://schemas.openxmlformats.org/officeDocument/2006/relationships/tags" Target="../tags/tag2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p3"/><Relationship Id="rId2" Type="http://schemas.microsoft.com/office/2007/relationships/media" Target="../media/media20.mp3"/><Relationship Id="rId1" Type="http://schemas.openxmlformats.org/officeDocument/2006/relationships/tags" Target="../tags/tag2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p3"/><Relationship Id="rId2" Type="http://schemas.microsoft.com/office/2007/relationships/media" Target="../media/media21.mp3"/><Relationship Id="rId1" Type="http://schemas.openxmlformats.org/officeDocument/2006/relationships/tags" Target="../tags/tag2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p3"/><Relationship Id="rId2" Type="http://schemas.microsoft.com/office/2007/relationships/media" Target="../media/media22.mp3"/><Relationship Id="rId1" Type="http://schemas.openxmlformats.org/officeDocument/2006/relationships/tags" Target="../tags/tag2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p3"/><Relationship Id="rId2" Type="http://schemas.microsoft.com/office/2007/relationships/media" Target="../media/media23.mp3"/><Relationship Id="rId1" Type="http://schemas.openxmlformats.org/officeDocument/2006/relationships/tags" Target="../tags/tag2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p3"/><Relationship Id="rId2" Type="http://schemas.microsoft.com/office/2007/relationships/media" Target="../media/media24.mp3"/><Relationship Id="rId1" Type="http://schemas.openxmlformats.org/officeDocument/2006/relationships/tags" Target="../tags/tag2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5.mp3"/><Relationship Id="rId7" Type="http://schemas.openxmlformats.org/officeDocument/2006/relationships/image" Target="../media/image9.svg"/><Relationship Id="rId2" Type="http://schemas.microsoft.com/office/2007/relationships/media" Target="../media/media25.mp3"/><Relationship Id="rId1" Type="http://schemas.openxmlformats.org/officeDocument/2006/relationships/tags" Target="../tags/tag2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6.mp3"/><Relationship Id="rId7" Type="http://schemas.openxmlformats.org/officeDocument/2006/relationships/image" Target="../media/image9.svg"/><Relationship Id="rId2" Type="http://schemas.microsoft.com/office/2007/relationships/media" Target="../media/media26.mp3"/><Relationship Id="rId1" Type="http://schemas.openxmlformats.org/officeDocument/2006/relationships/tags" Target="../tags/tag2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7.mp3"/><Relationship Id="rId7" Type="http://schemas.openxmlformats.org/officeDocument/2006/relationships/image" Target="../media/image9.svg"/><Relationship Id="rId2" Type="http://schemas.microsoft.com/office/2007/relationships/media" Target="../media/media27.mp3"/><Relationship Id="rId1" Type="http://schemas.openxmlformats.org/officeDocument/2006/relationships/tags" Target="../tags/tag29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p3"/><Relationship Id="rId2" Type="http://schemas.microsoft.com/office/2007/relationships/media" Target="../media/media28.mp3"/><Relationship Id="rId1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p3"/><Relationship Id="rId2" Type="http://schemas.microsoft.com/office/2007/relationships/media" Target="../media/media29.mp3"/><Relationship Id="rId1" Type="http://schemas.openxmlformats.org/officeDocument/2006/relationships/tags" Target="../tags/tag3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p3"/><Relationship Id="rId2" Type="http://schemas.microsoft.com/office/2007/relationships/media" Target="../media/media30.mp3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p3"/><Relationship Id="rId2" Type="http://schemas.microsoft.com/office/2007/relationships/media" Target="../media/media31.mp3"/><Relationship Id="rId1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p3"/><Relationship Id="rId2" Type="http://schemas.microsoft.com/office/2007/relationships/media" Target="../media/media32.mp3"/><Relationship Id="rId1" Type="http://schemas.openxmlformats.org/officeDocument/2006/relationships/tags" Target="../tags/tag34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3.mp3"/><Relationship Id="rId2" Type="http://schemas.microsoft.com/office/2007/relationships/media" Target="../media/media33.mp3"/><Relationship Id="rId1" Type="http://schemas.openxmlformats.org/officeDocument/2006/relationships/tags" Target="../tags/tag3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3.mp3"/><Relationship Id="rId2" Type="http://schemas.microsoft.com/office/2007/relationships/media" Target="../media/media33.mp3"/><Relationship Id="rId1" Type="http://schemas.openxmlformats.org/officeDocument/2006/relationships/tags" Target="../tags/tag36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p3"/><Relationship Id="rId2" Type="http://schemas.microsoft.com/office/2007/relationships/media" Target="../media/media4.mp3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p3"/><Relationship Id="rId2" Type="http://schemas.microsoft.com/office/2007/relationships/media" Target="../media/media6.mp3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2" Type="http://schemas.microsoft.com/office/2007/relationships/media" Target="../media/media7.mp3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2" Type="http://schemas.microsoft.com/office/2007/relationships/media" Target="../media/media8.mp3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2" Type="http://schemas.microsoft.com/office/2007/relationships/media" Target="../media/media9.mp3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06D606A-AE17-0DB3-CECD-29FF906F119D}"/>
              </a:ext>
            </a:extLst>
          </p:cNvPr>
          <p:cNvSpPr/>
          <p:nvPr/>
        </p:nvSpPr>
        <p:spPr>
          <a:xfrm>
            <a:off x="0" y="0"/>
            <a:ext cx="12192000" cy="6025896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C88346-B924-4C41-72D3-EB09D6421040}"/>
              </a:ext>
            </a:extLst>
          </p:cNvPr>
          <p:cNvSpPr txBox="1"/>
          <p:nvPr/>
        </p:nvSpPr>
        <p:spPr>
          <a:xfrm>
            <a:off x="448055" y="2409444"/>
            <a:ext cx="4097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pc="300" dirty="0">
                <a:solidFill>
                  <a:schemeClr val="bg1"/>
                </a:solidFill>
                <a:latin typeface="Ubuntu Light" panose="020B0304030602030204" pitchFamily="34" charset="0"/>
              </a:rPr>
              <a:t>RICHARD RENAULT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411FBD-EFF9-0A4A-DB27-5BFFAAD17E82}"/>
              </a:ext>
            </a:extLst>
          </p:cNvPr>
          <p:cNvSpPr/>
          <p:nvPr/>
        </p:nvSpPr>
        <p:spPr>
          <a:xfrm>
            <a:off x="524640" y="3003804"/>
            <a:ext cx="8706761" cy="61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2D4C737-48D3-E22C-6852-9A098F004696}"/>
              </a:ext>
            </a:extLst>
          </p:cNvPr>
          <p:cNvSpPr txBox="1"/>
          <p:nvPr/>
        </p:nvSpPr>
        <p:spPr>
          <a:xfrm>
            <a:off x="524639" y="3079295"/>
            <a:ext cx="91189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Raleway Black" panose="020B0A03030101060003" pitchFamily="34" charset="0"/>
                <a:cs typeface="Arial" panose="020B0604020202020204" pitchFamily="34" charset="0"/>
              </a:rPr>
              <a:t>MOTS COMPLEXES, MOTS CONSTRUITS ET MOTS DÉRIVÉS</a:t>
            </a:r>
            <a:endParaRPr lang="fr-FR" sz="2400" dirty="0">
              <a:latin typeface="Raleway Black" panose="020B0A03030101060003" pitchFamily="34" charset="0"/>
            </a:endParaRPr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556ECC-0E1F-10A5-B47D-B0906A5EA9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20389"/>
          <a:stretch/>
        </p:blipFill>
        <p:spPr>
          <a:xfrm>
            <a:off x="406908" y="6125879"/>
            <a:ext cx="2642264" cy="6871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32DC09B-404A-0B71-D568-5C3E907F8DBD}"/>
              </a:ext>
            </a:extLst>
          </p:cNvPr>
          <p:cNvSpPr/>
          <p:nvPr/>
        </p:nvSpPr>
        <p:spPr>
          <a:xfrm>
            <a:off x="9940941" y="6572169"/>
            <a:ext cx="108772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0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ANR-18-NCUN-0021</a:t>
            </a:r>
            <a:endParaRPr lang="fr-FR" sz="7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13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EFB931F5-0796-B689-F7AB-1A5CC5AB65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698" y="6195079"/>
            <a:ext cx="775509" cy="295218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2BDB19B-1667-34C8-058E-2C491C8157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31401" y="6162252"/>
            <a:ext cx="555225" cy="539897"/>
          </a:xfrm>
          <a:prstGeom prst="rect">
            <a:avLst/>
          </a:prstGeom>
        </p:spPr>
      </p:pic>
      <p:pic>
        <p:nvPicPr>
          <p:cNvPr id="16" name="Image 15" descr="Une image contenant Graphique, cercle, graphisme, Police&#10;&#10;Description générée automatiquement">
            <a:extLst>
              <a:ext uri="{FF2B5EF4-FFF2-40B4-BE49-F238E27FC236}">
                <a16:creationId xmlns:a16="http://schemas.microsoft.com/office/drawing/2014/main" id="{1A6032D2-A8A0-09EB-8598-F6A8701110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564" y="6207778"/>
            <a:ext cx="489157" cy="480042"/>
          </a:xfrm>
          <a:prstGeom prst="rect">
            <a:avLst/>
          </a:prstGeom>
        </p:spPr>
      </p:pic>
      <p:pic>
        <p:nvPicPr>
          <p:cNvPr id="9" name="Diapo 1">
            <a:hlinkClick r:id="" action="ppaction://media"/>
            <a:extLst>
              <a:ext uri="{FF2B5EF4-FFF2-40B4-BE49-F238E27FC236}">
                <a16:creationId xmlns:a16="http://schemas.microsoft.com/office/drawing/2014/main" id="{380BD79C-2F35-49D1-C573-CBC4E1A2CC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406083" y="20526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80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mph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0">
            <a:hlinkClick r:id="" action="ppaction://media"/>
            <a:extLst>
              <a:ext uri="{FF2B5EF4-FFF2-40B4-BE49-F238E27FC236}">
                <a16:creationId xmlns:a16="http://schemas.microsoft.com/office/drawing/2014/main" id="{D51EEBB0-EB4B-25A8-95E9-2CA421ACA66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749425" y="324485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66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2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1">
            <a:hlinkClick r:id="" action="ppaction://media"/>
            <a:extLst>
              <a:ext uri="{FF2B5EF4-FFF2-40B4-BE49-F238E27FC236}">
                <a16:creationId xmlns:a16="http://schemas.microsoft.com/office/drawing/2014/main" id="{194A33E9-DABF-D3F2-21FB-2AF4206A4D5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92263" y="34972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652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0" y="4747755"/>
            <a:ext cx="114940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6" y="2798966"/>
            <a:ext cx="85117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176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2">
            <a:hlinkClick r:id="" action="ppaction://media"/>
            <a:extLst>
              <a:ext uri="{FF2B5EF4-FFF2-40B4-BE49-F238E27FC236}">
                <a16:creationId xmlns:a16="http://schemas.microsoft.com/office/drawing/2014/main" id="{B04A7115-E9A3-738D-8B90-E58425AC450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82288" y="31835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797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1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mph" presetSubtype="0" grpId="0" nodeType="withEffect">
                                  <p:stCondLst>
                                    <p:cond delay="8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grpId="0" nodeType="withEffect">
                                  <p:stCondLst>
                                    <p:cond delay="9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mph" presetSubtype="0" grpId="0" nodeType="withEffect">
                                  <p:stCondLst>
                                    <p:cond delay="2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3">
            <a:hlinkClick r:id="" action="ppaction://media"/>
            <a:extLst>
              <a:ext uri="{FF2B5EF4-FFF2-40B4-BE49-F238E27FC236}">
                <a16:creationId xmlns:a16="http://schemas.microsoft.com/office/drawing/2014/main" id="{4A5A9EAC-5119-510C-B1A0-8A67B3D35CA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74738" y="2509838"/>
            <a:ext cx="609600" cy="609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F509D08-086E-4B0F-44C9-0FC00526E88A}"/>
              </a:ext>
            </a:extLst>
          </p:cNvPr>
          <p:cNvSpPr txBox="1"/>
          <p:nvPr/>
        </p:nvSpPr>
        <p:spPr>
          <a:xfrm>
            <a:off x="8510973" y="2824366"/>
            <a:ext cx="6035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3CB99C"/>
              </a:buClr>
            </a:pPr>
            <a:r>
              <a:rPr lang="fr-FR" sz="900" i="1" dirty="0">
                <a:latin typeface="Ubuntu Light" panose="020B0304030602030204" pitchFamily="34" charset="0"/>
              </a:rPr>
              <a:t>Celui qui </a:t>
            </a:r>
          </a:p>
        </p:txBody>
      </p:sp>
      <p:sp>
        <p:nvSpPr>
          <p:cNvPr id="21" name="Flèche : demi-tour 20">
            <a:extLst>
              <a:ext uri="{FF2B5EF4-FFF2-40B4-BE49-F238E27FC236}">
                <a16:creationId xmlns:a16="http://schemas.microsoft.com/office/drawing/2014/main" id="{2C45DC8D-7125-C3A9-F2C3-B0C71D7902F6}"/>
              </a:ext>
            </a:extLst>
          </p:cNvPr>
          <p:cNvSpPr/>
          <p:nvPr/>
        </p:nvSpPr>
        <p:spPr>
          <a:xfrm flipH="1">
            <a:off x="8823324" y="2753712"/>
            <a:ext cx="923925" cy="108394"/>
          </a:xfrm>
          <a:prstGeom prst="uturnArrow">
            <a:avLst>
              <a:gd name="adj1" fmla="val 0"/>
              <a:gd name="adj2" fmla="val 21338"/>
              <a:gd name="adj3" fmla="val 30857"/>
              <a:gd name="adj4" fmla="val 50000"/>
              <a:gd name="adj5" fmla="val 96968"/>
            </a:avLst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E5544C6-00F6-98B6-39A3-92D6AE723E8E}"/>
              </a:ext>
            </a:extLst>
          </p:cNvPr>
          <p:cNvSpPr/>
          <p:nvPr/>
        </p:nvSpPr>
        <p:spPr>
          <a:xfrm rot="5400000">
            <a:off x="9651825" y="2833703"/>
            <a:ext cx="190845" cy="247651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88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21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4">
            <a:hlinkClick r:id="" action="ppaction://media"/>
            <a:extLst>
              <a:ext uri="{FF2B5EF4-FFF2-40B4-BE49-F238E27FC236}">
                <a16:creationId xmlns:a16="http://schemas.microsoft.com/office/drawing/2014/main" id="{CED46987-F7F0-174E-CA05-BA694D3687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66286" y="6230548"/>
            <a:ext cx="609600" cy="609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4153B3B-7186-8719-8C48-99A58BB6AAD5}"/>
              </a:ext>
            </a:extLst>
          </p:cNvPr>
          <p:cNvSpPr txBox="1"/>
          <p:nvPr/>
        </p:nvSpPr>
        <p:spPr>
          <a:xfrm>
            <a:off x="8753475" y="3550907"/>
            <a:ext cx="8270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3CB99C"/>
              </a:buClr>
            </a:pPr>
            <a:r>
              <a:rPr lang="fr-FR" sz="900" i="1" dirty="0">
                <a:latin typeface="Ubuntu Light" panose="020B0304030602030204" pitchFamily="34" charset="0"/>
              </a:rPr>
              <a:t>Qui peut être</a:t>
            </a:r>
          </a:p>
        </p:txBody>
      </p:sp>
      <p:sp>
        <p:nvSpPr>
          <p:cNvPr id="14" name="Flèche : demi-tour 13">
            <a:extLst>
              <a:ext uri="{FF2B5EF4-FFF2-40B4-BE49-F238E27FC236}">
                <a16:creationId xmlns:a16="http://schemas.microsoft.com/office/drawing/2014/main" id="{FBAA0A90-DF32-9869-20BB-678D7D2DF1E9}"/>
              </a:ext>
            </a:extLst>
          </p:cNvPr>
          <p:cNvSpPr/>
          <p:nvPr/>
        </p:nvSpPr>
        <p:spPr>
          <a:xfrm flipH="1">
            <a:off x="9181091" y="3470728"/>
            <a:ext cx="1152375" cy="108394"/>
          </a:xfrm>
          <a:prstGeom prst="uturnArrow">
            <a:avLst>
              <a:gd name="adj1" fmla="val 0"/>
              <a:gd name="adj2" fmla="val 21338"/>
              <a:gd name="adj3" fmla="val 30857"/>
              <a:gd name="adj4" fmla="val 50000"/>
              <a:gd name="adj5" fmla="val 96968"/>
            </a:avLst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1C4260-9B61-705A-B727-CF0FB26F044A}"/>
              </a:ext>
            </a:extLst>
          </p:cNvPr>
          <p:cNvSpPr/>
          <p:nvPr/>
        </p:nvSpPr>
        <p:spPr>
          <a:xfrm rot="5400000">
            <a:off x="10249436" y="3503056"/>
            <a:ext cx="190845" cy="335130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74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76982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5">
            <a:hlinkClick r:id="" action="ppaction://media"/>
            <a:extLst>
              <a:ext uri="{FF2B5EF4-FFF2-40B4-BE49-F238E27FC236}">
                <a16:creationId xmlns:a16="http://schemas.microsoft.com/office/drawing/2014/main" id="{3D13FFCC-6CF2-F9E2-7168-8EA2C153DF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992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60500" y="6240463"/>
            <a:ext cx="609600" cy="609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5692AA4-D34A-3B39-81E9-F7363010A7E4}"/>
              </a:ext>
            </a:extLst>
          </p:cNvPr>
          <p:cNvSpPr txBox="1"/>
          <p:nvPr/>
        </p:nvSpPr>
        <p:spPr>
          <a:xfrm>
            <a:off x="4117374" y="5121577"/>
            <a:ext cx="676982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47A6ED6-55B6-F84E-C653-45D16D11F12E}"/>
              </a:ext>
            </a:extLst>
          </p:cNvPr>
          <p:cNvSpPr txBox="1"/>
          <p:nvPr/>
        </p:nvSpPr>
        <p:spPr>
          <a:xfrm>
            <a:off x="3936759" y="5366196"/>
            <a:ext cx="1442261" cy="72000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neutron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photon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électron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fermion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boson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muon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933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mph" presetSubtype="0" grpId="0" nodeType="withEffect">
                                  <p:stCondLst>
                                    <p:cond delay="3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grpId="0" nodeType="withEffect">
                                  <p:stCondLst>
                                    <p:cond delay="3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mph" presetSubtype="0" grpId="0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76982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5">
            <a:hlinkClick r:id="" action="ppaction://media"/>
            <a:extLst>
              <a:ext uri="{FF2B5EF4-FFF2-40B4-BE49-F238E27FC236}">
                <a16:creationId xmlns:a16="http://schemas.microsoft.com/office/drawing/2014/main" id="{3D13FFCC-6CF2-F9E2-7168-8EA2C153DF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6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60500" y="6240463"/>
            <a:ext cx="609600" cy="609600"/>
          </a:xfrm>
          <a:prstGeom prst="rect">
            <a:avLst/>
          </a:prstGeom>
        </p:spPr>
      </p:pic>
      <p:grpSp>
        <p:nvGrpSpPr>
          <p:cNvPr id="50" name="Groupe 49">
            <a:extLst>
              <a:ext uri="{FF2B5EF4-FFF2-40B4-BE49-F238E27FC236}">
                <a16:creationId xmlns:a16="http://schemas.microsoft.com/office/drawing/2014/main" id="{D1563176-C37B-08D9-1202-D383903A637A}"/>
              </a:ext>
            </a:extLst>
          </p:cNvPr>
          <p:cNvGrpSpPr/>
          <p:nvPr/>
        </p:nvGrpSpPr>
        <p:grpSpPr>
          <a:xfrm>
            <a:off x="3949861" y="5396090"/>
            <a:ext cx="1916264" cy="548483"/>
            <a:chOff x="3876676" y="5447154"/>
            <a:chExt cx="1916264" cy="548483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09DE5989-10E2-7AAB-D8D1-A60B8EA38B20}"/>
                </a:ext>
              </a:extLst>
            </p:cNvPr>
            <p:cNvSpPr txBox="1"/>
            <p:nvPr/>
          </p:nvSpPr>
          <p:spPr>
            <a:xfrm>
              <a:off x="3876676" y="5447154"/>
              <a:ext cx="1916264" cy="548483"/>
            </a:xfrm>
            <a:prstGeom prst="rect">
              <a:avLst/>
            </a:prstGeom>
            <a:solidFill>
              <a:srgbClr val="BADCDE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900" b="1" i="1" dirty="0">
                  <a:latin typeface="Ubuntu Light" panose="020B0304030602030204" pitchFamily="34" charset="0"/>
                </a:rPr>
                <a:t>Neutr</a:t>
              </a:r>
              <a:r>
                <a:rPr lang="fr-FR" sz="900" i="1" dirty="0">
                  <a:latin typeface="Ubuntu Light" panose="020B0304030602030204" pitchFamily="34" charset="0"/>
                </a:rPr>
                <a:t>on</a:t>
              </a:r>
            </a:p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300" i="1" dirty="0">
                  <a:latin typeface="Ubuntu Light" panose="020B0304030602030204" pitchFamily="34" charset="0"/>
                </a:rPr>
                <a:t> </a:t>
              </a:r>
              <a:br>
                <a:rPr lang="fr-FR" sz="900" i="1" dirty="0">
                  <a:latin typeface="Ubuntu Light" panose="020B0304030602030204" pitchFamily="34" charset="0"/>
                </a:rPr>
              </a:br>
              <a:r>
                <a:rPr lang="fr-FR" sz="900" i="1" dirty="0">
                  <a:latin typeface="Ubuntu Light" panose="020B0304030602030204" pitchFamily="34" charset="0"/>
                </a:rPr>
                <a:t>particule élémentaire </a:t>
              </a:r>
              <a:r>
                <a:rPr lang="fr-FR" sz="900" b="1" i="1" dirty="0">
                  <a:latin typeface="Ubuntu Light" panose="020B0304030602030204" pitchFamily="34" charset="0"/>
                </a:rPr>
                <a:t>neutre 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id="{C25C70C1-3DE1-8F52-F741-7223D7B17DAA}"/>
                </a:ext>
              </a:extLst>
            </p:cNvPr>
            <p:cNvCxnSpPr>
              <a:cxnSpLocks/>
            </p:cNvCxnSpPr>
            <p:nvPr/>
          </p:nvCxnSpPr>
          <p:spPr>
            <a:xfrm>
              <a:off x="4117548" y="5704538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81E78DC-68BB-F40F-32A6-9836663F8332}"/>
              </a:ext>
            </a:extLst>
          </p:cNvPr>
          <p:cNvGrpSpPr/>
          <p:nvPr/>
        </p:nvGrpSpPr>
        <p:grpSpPr>
          <a:xfrm>
            <a:off x="3949861" y="5396090"/>
            <a:ext cx="1916264" cy="548483"/>
            <a:chOff x="3876676" y="5447154"/>
            <a:chExt cx="1916264" cy="54848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D55A25FD-67BF-257C-3BAD-F571EE4CF833}"/>
                </a:ext>
              </a:extLst>
            </p:cNvPr>
            <p:cNvSpPr txBox="1"/>
            <p:nvPr/>
          </p:nvSpPr>
          <p:spPr>
            <a:xfrm>
              <a:off x="3876676" y="5447154"/>
              <a:ext cx="1916264" cy="548483"/>
            </a:xfrm>
            <a:prstGeom prst="rect">
              <a:avLst/>
            </a:prstGeom>
            <a:solidFill>
              <a:srgbClr val="BADCDE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900" b="1" i="1" dirty="0">
                  <a:latin typeface="Ubuntu Light" panose="020B0304030602030204" pitchFamily="34" charset="0"/>
                </a:rPr>
                <a:t>Électr</a:t>
              </a:r>
              <a:r>
                <a:rPr lang="fr-FR" sz="900" i="1" dirty="0">
                  <a:latin typeface="Ubuntu Light" panose="020B0304030602030204" pitchFamily="34" charset="0"/>
                </a:rPr>
                <a:t>on</a:t>
              </a:r>
            </a:p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300" i="1" dirty="0">
                  <a:latin typeface="Ubuntu Light" panose="020B0304030602030204" pitchFamily="34" charset="0"/>
                </a:rPr>
                <a:t> </a:t>
              </a:r>
              <a:br>
                <a:rPr lang="fr-FR" sz="900" i="1" dirty="0">
                  <a:latin typeface="Ubuntu Light" panose="020B0304030602030204" pitchFamily="34" charset="0"/>
                </a:rPr>
              </a:br>
              <a:r>
                <a:rPr lang="fr-FR" sz="900" i="1" dirty="0">
                  <a:latin typeface="Ubuntu Light" panose="020B0304030602030204" pitchFamily="34" charset="0"/>
                </a:rPr>
                <a:t>Électricité</a:t>
              </a:r>
              <a:endParaRPr lang="fr-FR" sz="900" b="1" i="1" dirty="0">
                <a:latin typeface="Ubuntu Light" panose="020B0304030602030204" pitchFamily="34" charset="0"/>
              </a:endParaRPr>
            </a:p>
          </p:txBody>
        </p:sp>
        <p:cxnSp>
          <p:nvCxnSpPr>
            <p:cNvPr id="53" name="Connecteur droit avec flèche 52">
              <a:extLst>
                <a:ext uri="{FF2B5EF4-FFF2-40B4-BE49-F238E27FC236}">
                  <a16:creationId xmlns:a16="http://schemas.microsoft.com/office/drawing/2014/main" id="{ADC36512-9346-2C61-EAFF-C3917818401F}"/>
                </a:ext>
              </a:extLst>
            </p:cNvPr>
            <p:cNvCxnSpPr>
              <a:cxnSpLocks/>
            </p:cNvCxnSpPr>
            <p:nvPr/>
          </p:nvCxnSpPr>
          <p:spPr>
            <a:xfrm>
              <a:off x="4190573" y="5687860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20FDE7E6-1BE9-EC41-5246-F51CB0F20E16}"/>
              </a:ext>
            </a:extLst>
          </p:cNvPr>
          <p:cNvGrpSpPr/>
          <p:nvPr/>
        </p:nvGrpSpPr>
        <p:grpSpPr>
          <a:xfrm>
            <a:off x="3934788" y="5396090"/>
            <a:ext cx="1916264" cy="548483"/>
            <a:chOff x="6266961" y="493210"/>
            <a:chExt cx="1916264" cy="548483"/>
          </a:xfrm>
        </p:grpSpPr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31392A69-EF49-184F-9707-DEDAB222A1A9}"/>
                </a:ext>
              </a:extLst>
            </p:cNvPr>
            <p:cNvGrpSpPr/>
            <p:nvPr/>
          </p:nvGrpSpPr>
          <p:grpSpPr>
            <a:xfrm>
              <a:off x="6266961" y="493210"/>
              <a:ext cx="1916264" cy="548483"/>
              <a:chOff x="3876676" y="5447154"/>
              <a:chExt cx="1916264" cy="548483"/>
            </a:xfrm>
          </p:grpSpPr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963B780E-059E-BE86-34E4-D6D6BC4F8292}"/>
                  </a:ext>
                </a:extLst>
              </p:cNvPr>
              <p:cNvSpPr txBox="1"/>
              <p:nvPr/>
            </p:nvSpPr>
            <p:spPr>
              <a:xfrm>
                <a:off x="3876676" y="5447154"/>
                <a:ext cx="1916264" cy="548483"/>
              </a:xfrm>
              <a:prstGeom prst="rect">
                <a:avLst/>
              </a:prstGeom>
              <a:solidFill>
                <a:srgbClr val="BADCDE"/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3CB99C"/>
                  </a:buClr>
                </a:pPr>
                <a:r>
                  <a:rPr lang="fr-FR" sz="900" b="1" i="1" dirty="0">
                    <a:latin typeface="Ubuntu Light" panose="020B0304030602030204" pitchFamily="34" charset="0"/>
                  </a:rPr>
                  <a:t>Fermi</a:t>
                </a:r>
                <a:r>
                  <a:rPr lang="fr-FR" sz="900" i="1" dirty="0">
                    <a:latin typeface="Ubuntu Light" panose="020B0304030602030204" pitchFamily="34" charset="0"/>
                  </a:rPr>
                  <a:t>on</a:t>
                </a:r>
                <a:r>
                  <a:rPr lang="fr-FR" sz="900" b="1" i="1" dirty="0">
                    <a:latin typeface="Ubuntu Light" panose="020B0304030602030204" pitchFamily="34" charset="0"/>
                  </a:rPr>
                  <a:t>   </a:t>
                </a:r>
                <a:r>
                  <a:rPr lang="fr-FR" sz="900" i="1" dirty="0">
                    <a:latin typeface="Ubuntu Light" panose="020B0304030602030204" pitchFamily="34" charset="0"/>
                  </a:rPr>
                  <a:t>&amp;   </a:t>
                </a:r>
                <a:r>
                  <a:rPr lang="fr-FR" sz="900" b="1" i="1" dirty="0">
                    <a:latin typeface="Ubuntu Light" panose="020B0304030602030204" pitchFamily="34" charset="0"/>
                  </a:rPr>
                  <a:t>Bos</a:t>
                </a:r>
                <a:r>
                  <a:rPr lang="fr-FR" sz="900" i="1" dirty="0">
                    <a:latin typeface="Ubuntu Light" panose="020B0304030602030204" pitchFamily="34" charset="0"/>
                  </a:rPr>
                  <a:t>on</a:t>
                </a:r>
                <a:r>
                  <a:rPr lang="fr-FR" sz="900" b="1" i="1" dirty="0">
                    <a:latin typeface="Ubuntu Light" panose="020B030403060203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buClr>
                    <a:srgbClr val="3CB99C"/>
                  </a:buClr>
                </a:pPr>
                <a:r>
                  <a:rPr lang="fr-FR" sz="300" i="1" dirty="0">
                    <a:latin typeface="Ubuntu Light" panose="020B0304030602030204" pitchFamily="34" charset="0"/>
                  </a:rPr>
                  <a:t> </a:t>
                </a:r>
                <a:br>
                  <a:rPr lang="fr-FR" sz="900" i="1" dirty="0">
                    <a:latin typeface="Ubuntu Light" panose="020B0304030602030204" pitchFamily="34" charset="0"/>
                  </a:rPr>
                </a:br>
                <a:r>
                  <a:rPr lang="fr-FR" sz="900" i="1" dirty="0">
                    <a:latin typeface="Ubuntu Light" panose="020B0304030602030204" pitchFamily="34" charset="0"/>
                  </a:rPr>
                  <a:t>Fermi      -       Bose</a:t>
                </a:r>
                <a:endParaRPr lang="fr-FR" sz="900" b="1" i="1" dirty="0">
                  <a:latin typeface="Ubuntu Light" panose="020B0304030602030204" pitchFamily="34" charset="0"/>
                </a:endParaRPr>
              </a:p>
            </p:txBody>
          </p:sp>
          <p:cxnSp>
            <p:nvCxnSpPr>
              <p:cNvPr id="57" name="Connecteur droit avec flèche 56">
                <a:extLst>
                  <a:ext uri="{FF2B5EF4-FFF2-40B4-BE49-F238E27FC236}">
                    <a16:creationId xmlns:a16="http://schemas.microsoft.com/office/drawing/2014/main" id="{609A2327-A57A-A3C1-1122-4ABCC0DB20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28527" y="5697386"/>
                <a:ext cx="0" cy="94658"/>
              </a:xfrm>
              <a:prstGeom prst="straightConnector1">
                <a:avLst/>
              </a:prstGeom>
              <a:ln w="9525">
                <a:solidFill>
                  <a:srgbClr val="3CB99C"/>
                </a:solidFill>
                <a:headEnd w="med" len="sm"/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9724960C-2536-BB80-B960-FF77FFFB4802}"/>
                </a:ext>
              </a:extLst>
            </p:cNvPr>
            <p:cNvCxnSpPr>
              <a:cxnSpLocks/>
            </p:cNvCxnSpPr>
            <p:nvPr/>
          </p:nvCxnSpPr>
          <p:spPr>
            <a:xfrm>
              <a:off x="7147726" y="748813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15714D4E-E31F-34FC-7B23-036E1D29CFF1}"/>
              </a:ext>
            </a:extLst>
          </p:cNvPr>
          <p:cNvGrpSpPr/>
          <p:nvPr/>
        </p:nvGrpSpPr>
        <p:grpSpPr>
          <a:xfrm>
            <a:off x="3934788" y="5396090"/>
            <a:ext cx="1916264" cy="548483"/>
            <a:chOff x="3876676" y="5447154"/>
            <a:chExt cx="1916264" cy="548483"/>
          </a:xfrm>
        </p:grpSpPr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02DC7353-E20D-60FA-80EB-1AC38323FA4A}"/>
                </a:ext>
              </a:extLst>
            </p:cNvPr>
            <p:cNvSpPr txBox="1"/>
            <p:nvPr/>
          </p:nvSpPr>
          <p:spPr>
            <a:xfrm>
              <a:off x="3876676" y="5447154"/>
              <a:ext cx="1916264" cy="548483"/>
            </a:xfrm>
            <a:prstGeom prst="rect">
              <a:avLst/>
            </a:prstGeom>
            <a:solidFill>
              <a:srgbClr val="BADCDE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900" b="1" i="1" dirty="0">
                  <a:latin typeface="Ubuntu Light" panose="020B0304030602030204" pitchFamily="34" charset="0"/>
                </a:rPr>
                <a:t>Mu</a:t>
              </a:r>
              <a:r>
                <a:rPr lang="fr-FR" sz="900" i="1" dirty="0">
                  <a:latin typeface="Ubuntu Light" panose="020B0304030602030204" pitchFamily="34" charset="0"/>
                </a:rPr>
                <a:t>on</a:t>
              </a:r>
              <a:r>
                <a:rPr lang="fr-FR" sz="900" b="1" i="1" dirty="0">
                  <a:latin typeface="Ubuntu Light" panose="020B0304030602030204" pitchFamily="34" charset="0"/>
                </a:rPr>
                <a:t> </a:t>
              </a:r>
            </a:p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300" i="1" dirty="0">
                  <a:latin typeface="Ubuntu Light" panose="020B0304030602030204" pitchFamily="34" charset="0"/>
                </a:rPr>
                <a:t> </a:t>
              </a:r>
              <a:br>
                <a:rPr lang="fr-FR" sz="900" i="1" dirty="0">
                  <a:latin typeface="Ubuntu Light" panose="020B0304030602030204" pitchFamily="34" charset="0"/>
                </a:rPr>
              </a:br>
              <a:r>
                <a:rPr lang="fr-FR" sz="900" i="1" dirty="0">
                  <a:latin typeface="Ubuntu Light" panose="020B0304030602030204" pitchFamily="34" charset="0"/>
                </a:rPr>
                <a:t>particule élémentaire notée </a:t>
              </a:r>
              <a:r>
                <a:rPr lang="fr-FR" sz="900" b="1" i="1" dirty="0">
                  <a:latin typeface="Ubuntu Light" panose="020B0304030602030204" pitchFamily="34" charset="0"/>
                </a:rPr>
                <a:t>µ</a:t>
              </a:r>
            </a:p>
          </p:txBody>
        </p: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827F952-514F-ACB6-34EE-969C99D6D47B}"/>
                </a:ext>
              </a:extLst>
            </p:cNvPr>
            <p:cNvCxnSpPr>
              <a:cxnSpLocks/>
            </p:cNvCxnSpPr>
            <p:nvPr/>
          </p:nvCxnSpPr>
          <p:spPr>
            <a:xfrm>
              <a:off x="4128527" y="5697386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5692AA4-D34A-3B39-81E9-F7363010A7E4}"/>
              </a:ext>
            </a:extLst>
          </p:cNvPr>
          <p:cNvSpPr txBox="1"/>
          <p:nvPr/>
        </p:nvSpPr>
        <p:spPr>
          <a:xfrm>
            <a:off x="4117374" y="5121577"/>
            <a:ext cx="676982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proton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85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6">
            <a:hlinkClick r:id="" action="ppaction://media"/>
            <a:extLst>
              <a:ext uri="{FF2B5EF4-FFF2-40B4-BE49-F238E27FC236}">
                <a16:creationId xmlns:a16="http://schemas.microsoft.com/office/drawing/2014/main" id="{A18C6DFA-8027-FF52-1DF3-D77AD8DF560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42975" y="5951538"/>
            <a:ext cx="609600" cy="609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8FB360F0-EA69-8577-D1BF-CCA4E7A5B2D3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3546F21-53C2-442B-A9A4-AA80B6DAA1BA}"/>
              </a:ext>
            </a:extLst>
          </p:cNvPr>
          <p:cNvSpPr txBox="1"/>
          <p:nvPr/>
        </p:nvSpPr>
        <p:spPr>
          <a:xfrm>
            <a:off x="6030379" y="4535138"/>
            <a:ext cx="891755" cy="68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morphème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phonème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lexème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894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animBg="1"/>
      <p:bldP spid="1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7">
            <a:hlinkClick r:id="" action="ppaction://media"/>
            <a:extLst>
              <a:ext uri="{FF2B5EF4-FFF2-40B4-BE49-F238E27FC236}">
                <a16:creationId xmlns:a16="http://schemas.microsoft.com/office/drawing/2014/main" id="{F327E0C8-624E-C625-0A26-1725F69E8B4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90600" y="5843588"/>
            <a:ext cx="609600" cy="609600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92B439E8-62DF-AA9C-BC37-0377B6A8096F}"/>
              </a:ext>
            </a:extLst>
          </p:cNvPr>
          <p:cNvSpPr txBox="1"/>
          <p:nvPr/>
        </p:nvSpPr>
        <p:spPr>
          <a:xfrm>
            <a:off x="5795504" y="5769077"/>
            <a:ext cx="974382" cy="253916"/>
          </a:xfrm>
          <a:prstGeom prst="rect">
            <a:avLst/>
          </a:prstGeom>
          <a:solidFill>
            <a:srgbClr val="BADCDE"/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3CB99C"/>
              </a:buClr>
            </a:pPr>
            <a:r>
              <a:rPr lang="fr-FR" sz="900" b="1" i="1" dirty="0">
                <a:latin typeface="Ubuntu Light" panose="020B0304030602030204" pitchFamily="34" charset="0"/>
              </a:rPr>
              <a:t>Clément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1050" b="1" i="1" dirty="0">
                <a:solidFill>
                  <a:srgbClr val="3CB99C"/>
                </a:solidFill>
                <a:latin typeface="Ubuntu Light" panose="020B03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900" i="1" dirty="0" err="1">
                <a:latin typeface="Ubuntu Light" panose="020B0304030602030204" pitchFamily="34" charset="0"/>
              </a:rPr>
              <a:t>ine</a:t>
            </a:r>
            <a:endParaRPr lang="fr-FR" sz="900" i="1" dirty="0">
              <a:latin typeface="Ubuntu Light" panose="020B030403060203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17A23DA-E509-D0FD-A9C3-18CB2B091FA5}"/>
              </a:ext>
            </a:extLst>
          </p:cNvPr>
          <p:cNvSpPr txBox="1"/>
          <p:nvPr/>
        </p:nvSpPr>
        <p:spPr>
          <a:xfrm>
            <a:off x="5792938" y="5769077"/>
            <a:ext cx="974382" cy="253916"/>
          </a:xfrm>
          <a:prstGeom prst="rect">
            <a:avLst/>
          </a:prstGeom>
          <a:solidFill>
            <a:srgbClr val="BADCDE"/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3CB99C"/>
              </a:buClr>
            </a:pPr>
            <a:r>
              <a:rPr lang="fr-FR" sz="900" b="1" i="1" dirty="0">
                <a:latin typeface="Ubuntu Light" panose="020B0304030602030204" pitchFamily="34" charset="0"/>
              </a:rPr>
              <a:t>Tanger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1050" b="1" i="1" dirty="0">
                <a:solidFill>
                  <a:srgbClr val="3CB99C"/>
                </a:solidFill>
                <a:latin typeface="Ubuntu Light" panose="020B03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900" i="1" dirty="0" err="1">
                <a:latin typeface="Ubuntu Light" panose="020B0304030602030204" pitchFamily="34" charset="0"/>
              </a:rPr>
              <a:t>ine</a:t>
            </a:r>
            <a:endParaRPr lang="fr-FR" sz="900" i="1" dirty="0">
              <a:latin typeface="Ubuntu Light" panose="020B0304030602030204" pitchFamily="34" charset="0"/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B862D7F5-D1F6-16F4-2560-043DD790B67A}"/>
              </a:ext>
            </a:extLst>
          </p:cNvPr>
          <p:cNvSpPr txBox="1"/>
          <p:nvPr/>
        </p:nvSpPr>
        <p:spPr>
          <a:xfrm>
            <a:off x="5792939" y="5769077"/>
            <a:ext cx="974382" cy="253916"/>
          </a:xfrm>
          <a:prstGeom prst="rect">
            <a:avLst/>
          </a:prstGeom>
          <a:solidFill>
            <a:srgbClr val="BADCDE"/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3CB99C"/>
              </a:buClr>
            </a:pPr>
            <a:r>
              <a:rPr lang="fr-FR" sz="900" b="1" i="1" dirty="0">
                <a:latin typeface="Ubuntu Light" panose="020B0304030602030204" pitchFamily="34" charset="0"/>
              </a:rPr>
              <a:t>Mandarin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1050" b="1" i="1" dirty="0">
                <a:solidFill>
                  <a:srgbClr val="3CB99C"/>
                </a:solidFill>
                <a:latin typeface="Ubuntu Light" panose="020B03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6BB68F5-F77C-4C43-792D-2279B0E3F740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clémentine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099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4" grpId="0" animBg="1"/>
      <p:bldP spid="35" grpId="0" animBg="1"/>
      <p:bldP spid="59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 i="1">
                <a:latin typeface="Ubuntu Light" panose="020B0304030602030204" pitchFamily="34" charset="0"/>
              </a:defRPr>
            </a:lvl1pPr>
          </a:lstStyle>
          <a:p>
            <a:r>
              <a:rPr lang="fr-FR" dirty="0"/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8">
            <a:hlinkClick r:id="" action="ppaction://media"/>
            <a:extLst>
              <a:ext uri="{FF2B5EF4-FFF2-40B4-BE49-F238E27FC236}">
                <a16:creationId xmlns:a16="http://schemas.microsoft.com/office/drawing/2014/main" id="{10EE741B-85F0-3128-3174-266D4376472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55750" y="54816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47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mph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Connecteur : en angle 11">
            <a:extLst>
              <a:ext uri="{FF2B5EF4-FFF2-40B4-BE49-F238E27FC236}">
                <a16:creationId xmlns:a16="http://schemas.microsoft.com/office/drawing/2014/main" id="{25236914-76D5-A911-5A56-6DF37FC3FC2C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3562780" y="2427288"/>
            <a:ext cx="1854682" cy="1434407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2D997FC6-F6C7-8DE3-1C70-B1D6277896DD}"/>
              </a:ext>
            </a:extLst>
          </p:cNvPr>
          <p:cNvGrpSpPr/>
          <p:nvPr/>
        </p:nvGrpSpPr>
        <p:grpSpPr>
          <a:xfrm>
            <a:off x="7207919" y="2804252"/>
            <a:ext cx="1725616" cy="359093"/>
            <a:chOff x="8061190" y="1796434"/>
            <a:chExt cx="1725616" cy="359093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A1E4C80B-E419-F797-C955-95EE66A86055}"/>
                </a:ext>
              </a:extLst>
            </p:cNvPr>
            <p:cNvSpPr txBox="1"/>
            <p:nvPr/>
          </p:nvSpPr>
          <p:spPr>
            <a:xfrm>
              <a:off x="8061190" y="1870834"/>
              <a:ext cx="172561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1EB95531-8354-661F-50D1-5F8E7756A7E6}"/>
                </a:ext>
              </a:extLst>
            </p:cNvPr>
            <p:cNvGrpSpPr/>
            <p:nvPr/>
          </p:nvGrpSpPr>
          <p:grpSpPr>
            <a:xfrm>
              <a:off x="8276793" y="1796434"/>
              <a:ext cx="1057972" cy="284693"/>
              <a:chOff x="10338367" y="4397426"/>
              <a:chExt cx="1057972" cy="284693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EB47C88-F691-4C64-26A0-95F1356661AE}"/>
                  </a:ext>
                </a:extLst>
              </p:cNvPr>
              <p:cNvSpPr/>
              <p:nvPr/>
            </p:nvSpPr>
            <p:spPr>
              <a:xfrm>
                <a:off x="10503280" y="4442991"/>
                <a:ext cx="701646" cy="203696"/>
              </a:xfrm>
              <a:prstGeom prst="rect">
                <a:avLst/>
              </a:prstGeom>
              <a:solidFill>
                <a:srgbClr val="3CB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4829BC12-6BC9-E829-A3D9-D0EDED019640}"/>
                  </a:ext>
                </a:extLst>
              </p:cNvPr>
              <p:cNvSpPr txBox="1"/>
              <p:nvPr/>
            </p:nvSpPr>
            <p:spPr>
              <a:xfrm>
                <a:off x="10338367" y="4397426"/>
                <a:ext cx="1057972" cy="284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dérivés</a:t>
                </a:r>
              </a:p>
            </p:txBody>
          </p:sp>
        </p:grp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DEBCC124-8FA5-7C7F-9235-42AF16F87153}"/>
              </a:ext>
            </a:extLst>
          </p:cNvPr>
          <p:cNvGrpSpPr/>
          <p:nvPr/>
        </p:nvGrpSpPr>
        <p:grpSpPr>
          <a:xfrm>
            <a:off x="7479614" y="1768004"/>
            <a:ext cx="1295400" cy="284693"/>
            <a:chOff x="8239983" y="1125700"/>
            <a:chExt cx="1295400" cy="28469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A5FE4EC-3B06-1091-3A69-7CF3FEA4921D}"/>
                </a:ext>
              </a:extLst>
            </p:cNvPr>
            <p:cNvSpPr/>
            <p:nvPr/>
          </p:nvSpPr>
          <p:spPr>
            <a:xfrm>
              <a:off x="8358272" y="1174471"/>
              <a:ext cx="1075654" cy="208459"/>
            </a:xfrm>
            <a:prstGeom prst="rect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3BE0750E-477A-3F43-E2C5-18D30E95D4E6}"/>
                </a:ext>
              </a:extLst>
            </p:cNvPr>
            <p:cNvSpPr txBox="1"/>
            <p:nvPr/>
          </p:nvSpPr>
          <p:spPr>
            <a:xfrm>
              <a:off x="8239983" y="112570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</p:grpSp>
      <p:sp>
        <p:nvSpPr>
          <p:cNvPr id="21" name="ZoneTexte 20">
            <a:extLst>
              <a:ext uri="{FF2B5EF4-FFF2-40B4-BE49-F238E27FC236}">
                <a16:creationId xmlns:a16="http://schemas.microsoft.com/office/drawing/2014/main" id="{0A7AD52E-2DB3-4588-2C84-1A914A97B006}"/>
              </a:ext>
            </a:extLst>
          </p:cNvPr>
          <p:cNvSpPr txBox="1"/>
          <p:nvPr/>
        </p:nvSpPr>
        <p:spPr>
          <a:xfrm>
            <a:off x="2182716" y="3715501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D564EED6-B076-8576-A9EE-CFA7A874D4AD}"/>
              </a:ext>
            </a:extLst>
          </p:cNvPr>
          <p:cNvGrpSpPr/>
          <p:nvPr/>
        </p:nvGrpSpPr>
        <p:grpSpPr>
          <a:xfrm>
            <a:off x="5062230" y="5153756"/>
            <a:ext cx="1662950" cy="284693"/>
            <a:chOff x="8865264" y="3434976"/>
            <a:chExt cx="1662950" cy="28469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906EC4-8ADC-067B-A944-2A5741C051F4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72D7B15-1843-B4C1-C864-50E61A99EA7A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914CF754-7F16-CF58-E1D9-19532C248662}"/>
              </a:ext>
            </a:extLst>
          </p:cNvPr>
          <p:cNvGrpSpPr/>
          <p:nvPr/>
        </p:nvGrpSpPr>
        <p:grpSpPr>
          <a:xfrm>
            <a:off x="5417462" y="2284941"/>
            <a:ext cx="1357076" cy="284693"/>
            <a:chOff x="759262" y="3436716"/>
            <a:chExt cx="1357076" cy="28469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1613AC-4E9A-03E6-F8D4-8D25345435D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8E870D-342A-0480-1C3F-033EB8FD9C0E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199850B-D097-E1F5-BCEB-EA3931F87CDA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3562780" y="3861695"/>
            <a:ext cx="1771264" cy="1434407"/>
          </a:xfrm>
          <a:prstGeom prst="bentConnector3">
            <a:avLst>
              <a:gd name="adj1" fmla="val 5242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 : en angle 56">
            <a:extLst>
              <a:ext uri="{FF2B5EF4-FFF2-40B4-BE49-F238E27FC236}">
                <a16:creationId xmlns:a16="http://schemas.microsoft.com/office/drawing/2014/main" id="{64208F52-1197-9913-87E4-0C395FA18B79}"/>
              </a:ext>
            </a:extLst>
          </p:cNvPr>
          <p:cNvCxnSpPr>
            <a:cxnSpLocks/>
          </p:cNvCxnSpPr>
          <p:nvPr/>
        </p:nvCxnSpPr>
        <p:spPr>
          <a:xfrm flipV="1">
            <a:off x="6824248" y="1919269"/>
            <a:ext cx="711928" cy="509072"/>
          </a:xfrm>
          <a:prstGeom prst="bentConnector3">
            <a:avLst>
              <a:gd name="adj1" fmla="val -317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 : en angle 60">
            <a:extLst>
              <a:ext uri="{FF2B5EF4-FFF2-40B4-BE49-F238E27FC236}">
                <a16:creationId xmlns:a16="http://schemas.microsoft.com/office/drawing/2014/main" id="{735388AC-4CA0-50FB-0D52-5103D555D684}"/>
              </a:ext>
            </a:extLst>
          </p:cNvPr>
          <p:cNvCxnSpPr>
            <a:cxnSpLocks/>
          </p:cNvCxnSpPr>
          <p:nvPr/>
        </p:nvCxnSpPr>
        <p:spPr>
          <a:xfrm>
            <a:off x="6824248" y="2440548"/>
            <a:ext cx="711928" cy="510328"/>
          </a:xfrm>
          <a:prstGeom prst="bentConnector3">
            <a:avLst>
              <a:gd name="adj1" fmla="val -317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1B12E7E0-9A8B-3655-F2D1-1AF3E4DFB303}"/>
              </a:ext>
            </a:extLst>
          </p:cNvPr>
          <p:cNvGrpSpPr/>
          <p:nvPr/>
        </p:nvGrpSpPr>
        <p:grpSpPr>
          <a:xfrm>
            <a:off x="7207919" y="5675848"/>
            <a:ext cx="1725616" cy="359093"/>
            <a:chOff x="8061190" y="1796434"/>
            <a:chExt cx="1725616" cy="359093"/>
          </a:xfrm>
        </p:grpSpPr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5855E190-77AC-E0D6-6D1F-6AAD2F579DCB}"/>
                </a:ext>
              </a:extLst>
            </p:cNvPr>
            <p:cNvSpPr txBox="1"/>
            <p:nvPr/>
          </p:nvSpPr>
          <p:spPr>
            <a:xfrm>
              <a:off x="8061190" y="1870834"/>
              <a:ext cx="172561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  <p:grpSp>
          <p:nvGrpSpPr>
            <p:cNvPr id="68" name="Groupe 67">
              <a:extLst>
                <a:ext uri="{FF2B5EF4-FFF2-40B4-BE49-F238E27FC236}">
                  <a16:creationId xmlns:a16="http://schemas.microsoft.com/office/drawing/2014/main" id="{BEA00857-0E97-BFFE-ED03-CC04D70E56AB}"/>
                </a:ext>
              </a:extLst>
            </p:cNvPr>
            <p:cNvGrpSpPr/>
            <p:nvPr/>
          </p:nvGrpSpPr>
          <p:grpSpPr>
            <a:xfrm>
              <a:off x="8276793" y="1796434"/>
              <a:ext cx="1057972" cy="284693"/>
              <a:chOff x="10338367" y="4397426"/>
              <a:chExt cx="1057972" cy="284693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40E6E057-5B1F-323F-D70D-B8B088025BDD}"/>
                  </a:ext>
                </a:extLst>
              </p:cNvPr>
              <p:cNvSpPr/>
              <p:nvPr/>
            </p:nvSpPr>
            <p:spPr>
              <a:xfrm>
                <a:off x="10503280" y="4442991"/>
                <a:ext cx="701646" cy="203696"/>
              </a:xfrm>
              <a:prstGeom prst="rect">
                <a:avLst/>
              </a:prstGeom>
              <a:solidFill>
                <a:srgbClr val="3CB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27573013-C4B4-37AC-0AE8-048A23EE11A7}"/>
                  </a:ext>
                </a:extLst>
              </p:cNvPr>
              <p:cNvSpPr txBox="1"/>
              <p:nvPr/>
            </p:nvSpPr>
            <p:spPr>
              <a:xfrm>
                <a:off x="10338367" y="4397426"/>
                <a:ext cx="1057972" cy="284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dérivés</a:t>
                </a:r>
              </a:p>
            </p:txBody>
          </p:sp>
        </p:grp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18B87340-05FF-5C9C-1D97-651172331C50}"/>
              </a:ext>
            </a:extLst>
          </p:cNvPr>
          <p:cNvGrpSpPr/>
          <p:nvPr/>
        </p:nvGrpSpPr>
        <p:grpSpPr>
          <a:xfrm>
            <a:off x="7479614" y="4639600"/>
            <a:ext cx="1295400" cy="284693"/>
            <a:chOff x="8239983" y="1125700"/>
            <a:chExt cx="1295400" cy="284693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226D847-3A92-B2C1-8B93-F0A1D8E17D1E}"/>
                </a:ext>
              </a:extLst>
            </p:cNvPr>
            <p:cNvSpPr/>
            <p:nvPr/>
          </p:nvSpPr>
          <p:spPr>
            <a:xfrm>
              <a:off x="8358272" y="1174471"/>
              <a:ext cx="1075654" cy="208459"/>
            </a:xfrm>
            <a:prstGeom prst="rect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B6241BA5-1670-595F-3BAA-1AFC2D99D626}"/>
                </a:ext>
              </a:extLst>
            </p:cNvPr>
            <p:cNvSpPr txBox="1"/>
            <p:nvPr/>
          </p:nvSpPr>
          <p:spPr>
            <a:xfrm>
              <a:off x="8239983" y="112570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</p:grpSp>
      <p:cxnSp>
        <p:nvCxnSpPr>
          <p:cNvPr id="74" name="Connecteur : en angle 73">
            <a:extLst>
              <a:ext uri="{FF2B5EF4-FFF2-40B4-BE49-F238E27FC236}">
                <a16:creationId xmlns:a16="http://schemas.microsoft.com/office/drawing/2014/main" id="{B9FC24E4-6D06-D87C-397F-B448A4D2A453}"/>
              </a:ext>
            </a:extLst>
          </p:cNvPr>
          <p:cNvCxnSpPr>
            <a:cxnSpLocks/>
          </p:cNvCxnSpPr>
          <p:nvPr/>
        </p:nvCxnSpPr>
        <p:spPr>
          <a:xfrm flipV="1">
            <a:off x="6824248" y="4790865"/>
            <a:ext cx="711928" cy="509072"/>
          </a:xfrm>
          <a:prstGeom prst="bentConnector3">
            <a:avLst>
              <a:gd name="adj1" fmla="val -317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 : en angle 74">
            <a:extLst>
              <a:ext uri="{FF2B5EF4-FFF2-40B4-BE49-F238E27FC236}">
                <a16:creationId xmlns:a16="http://schemas.microsoft.com/office/drawing/2014/main" id="{A5BDD6C4-8B60-6AAD-CE98-F9FFF0B923C2}"/>
              </a:ext>
            </a:extLst>
          </p:cNvPr>
          <p:cNvCxnSpPr>
            <a:cxnSpLocks/>
          </p:cNvCxnSpPr>
          <p:nvPr/>
        </p:nvCxnSpPr>
        <p:spPr>
          <a:xfrm>
            <a:off x="6824248" y="5312144"/>
            <a:ext cx="711928" cy="510328"/>
          </a:xfrm>
          <a:prstGeom prst="bentConnector3">
            <a:avLst>
              <a:gd name="adj1" fmla="val -317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Diapo 2">
            <a:hlinkClick r:id="" action="ppaction://media"/>
            <a:extLst>
              <a:ext uri="{FF2B5EF4-FFF2-40B4-BE49-F238E27FC236}">
                <a16:creationId xmlns:a16="http://schemas.microsoft.com/office/drawing/2014/main" id="{5589BDC7-2EF2-5CDC-3E2B-274835C15F0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59591" y="2784145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622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19">
            <a:hlinkClick r:id="" action="ppaction://media"/>
            <a:extLst>
              <a:ext uri="{FF2B5EF4-FFF2-40B4-BE49-F238E27FC236}">
                <a16:creationId xmlns:a16="http://schemas.microsoft.com/office/drawing/2014/main" id="{4BE4EB29-6CAD-F9D6-69F4-34D0119118D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11288" y="4364038"/>
            <a:ext cx="609600" cy="609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9B9E7D5-69D1-BF95-32D1-2BDA8AD49276}"/>
              </a:ext>
            </a:extLst>
          </p:cNvPr>
          <p:cNvSpPr txBox="1"/>
          <p:nvPr/>
        </p:nvSpPr>
        <p:spPr>
          <a:xfrm>
            <a:off x="4030758" y="3228626"/>
            <a:ext cx="125730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citronnade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cotonnade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poivrade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persillade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44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20">
            <a:hlinkClick r:id="" action="ppaction://media"/>
            <a:extLst>
              <a:ext uri="{FF2B5EF4-FFF2-40B4-BE49-F238E27FC236}">
                <a16:creationId xmlns:a16="http://schemas.microsoft.com/office/drawing/2014/main" id="{B5F4AD1D-3BF7-DC5E-AE23-15387059561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22363" y="4856163"/>
            <a:ext cx="609600" cy="609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DE98E2E4-77F8-2A61-14B6-B75D28524010}"/>
              </a:ext>
            </a:extLst>
          </p:cNvPr>
          <p:cNvSpPr txBox="1"/>
          <p:nvPr/>
        </p:nvSpPr>
        <p:spPr>
          <a:xfrm>
            <a:off x="5114445" y="3773266"/>
            <a:ext cx="125730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anguleux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épineux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douteux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mélodieux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61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21">
            <a:hlinkClick r:id="" action="ppaction://media"/>
            <a:extLst>
              <a:ext uri="{FF2B5EF4-FFF2-40B4-BE49-F238E27FC236}">
                <a16:creationId xmlns:a16="http://schemas.microsoft.com/office/drawing/2014/main" id="{B45D660D-8F81-2AB8-68A0-4D21BF1E4B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68450" y="4687888"/>
            <a:ext cx="609600" cy="6096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E1E8A337-75FE-F8CA-230E-3D409FDD5CFD}"/>
              </a:ext>
            </a:extLst>
          </p:cNvPr>
          <p:cNvSpPr txBox="1"/>
          <p:nvPr/>
        </p:nvSpPr>
        <p:spPr>
          <a:xfrm>
            <a:off x="6009488" y="3157109"/>
            <a:ext cx="125730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gouvernement 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soulèvement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remplacement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accouchement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38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13" name="Diapo 22">
            <a:hlinkClick r:id="" action="ppaction://media"/>
            <a:extLst>
              <a:ext uri="{FF2B5EF4-FFF2-40B4-BE49-F238E27FC236}">
                <a16:creationId xmlns:a16="http://schemas.microsoft.com/office/drawing/2014/main" id="{9B8B3E39-9618-63AA-AC98-4405D42B83A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820863" y="4098925"/>
            <a:ext cx="609600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517B2E-A01E-A0BE-DE89-CDD2A6CCFF3E}"/>
              </a:ext>
            </a:extLst>
          </p:cNvPr>
          <p:cNvSpPr/>
          <p:nvPr/>
        </p:nvSpPr>
        <p:spPr>
          <a:xfrm rot="5400000">
            <a:off x="4295773" y="3252791"/>
            <a:ext cx="118380" cy="289831"/>
          </a:xfrm>
          <a:prstGeom prst="rect">
            <a:avLst/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A95117-2441-0F6C-9CF7-5F8AC10170D6}"/>
              </a:ext>
            </a:extLst>
          </p:cNvPr>
          <p:cNvSpPr/>
          <p:nvPr/>
        </p:nvSpPr>
        <p:spPr>
          <a:xfrm rot="5400000">
            <a:off x="4285546" y="3453817"/>
            <a:ext cx="118383" cy="287834"/>
          </a:xfrm>
          <a:prstGeom prst="rect">
            <a:avLst/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7A93760-EE6B-D07A-BC18-58D81560A1C6}"/>
              </a:ext>
            </a:extLst>
          </p:cNvPr>
          <p:cNvSpPr/>
          <p:nvPr/>
        </p:nvSpPr>
        <p:spPr>
          <a:xfrm rot="5400000">
            <a:off x="4266983" y="3680268"/>
            <a:ext cx="124557" cy="271165"/>
          </a:xfrm>
          <a:prstGeom prst="rect">
            <a:avLst/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E87C6C1-5172-8C64-095C-AB1C429B1B5C}"/>
              </a:ext>
            </a:extLst>
          </p:cNvPr>
          <p:cNvSpPr/>
          <p:nvPr/>
        </p:nvSpPr>
        <p:spPr>
          <a:xfrm rot="5400000">
            <a:off x="4275318" y="3861020"/>
            <a:ext cx="124555" cy="287834"/>
          </a:xfrm>
          <a:prstGeom prst="rect">
            <a:avLst/>
          </a:prstGeom>
          <a:solidFill>
            <a:srgbClr val="3CB99C"/>
          </a:solidFill>
          <a:ln w="9525">
            <a:solidFill>
              <a:srgbClr val="3CB9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7E596AC-6AE5-8B1F-1E1B-22670124843D}"/>
              </a:ext>
            </a:extLst>
          </p:cNvPr>
          <p:cNvSpPr txBox="1"/>
          <p:nvPr/>
        </p:nvSpPr>
        <p:spPr>
          <a:xfrm>
            <a:off x="4030758" y="3228626"/>
            <a:ext cx="125730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citronnade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cotonnade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poivrade</a:t>
            </a:r>
          </a:p>
          <a:p>
            <a:pPr marL="85725" indent="-85725">
              <a:lnSpc>
                <a:spcPct val="150000"/>
              </a:lnSpc>
              <a:buClr>
                <a:srgbClr val="3CB99C"/>
              </a:buClr>
              <a:buFont typeface="Wingdings" panose="05000000000000000000" pitchFamily="2" charset="2"/>
              <a:buChar char="§"/>
            </a:pPr>
            <a:r>
              <a:rPr lang="fr-FR" sz="900" i="1" dirty="0">
                <a:latin typeface="Ubuntu Light" panose="020B0304030602030204" pitchFamily="34" charset="0"/>
              </a:rPr>
              <a:t>persillade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88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1" grpId="0" animBg="1"/>
      <p:bldP spid="21" grpId="1" animBg="1"/>
      <p:bldP spid="26" grpId="0" animBg="1"/>
      <p:bldP spid="26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u="sng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pic>
        <p:nvPicPr>
          <p:cNvPr id="5" name="Diapo 23">
            <a:hlinkClick r:id="" action="ppaction://media"/>
            <a:extLst>
              <a:ext uri="{FF2B5EF4-FFF2-40B4-BE49-F238E27FC236}">
                <a16:creationId xmlns:a16="http://schemas.microsoft.com/office/drawing/2014/main" id="{85B6CA30-9D75-5DA7-33CF-11417C029A5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79488" y="3906838"/>
            <a:ext cx="609600" cy="609600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D7EB01E8-8DEB-A1AA-C47F-9D14314307D4}"/>
              </a:ext>
            </a:extLst>
          </p:cNvPr>
          <p:cNvGrpSpPr/>
          <p:nvPr/>
        </p:nvGrpSpPr>
        <p:grpSpPr>
          <a:xfrm>
            <a:off x="5205835" y="3868511"/>
            <a:ext cx="941629" cy="548483"/>
            <a:chOff x="4914841" y="3833682"/>
            <a:chExt cx="941629" cy="548483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7D38B77-3D29-DDCF-E24C-9FC4D1BDB436}"/>
                </a:ext>
              </a:extLst>
            </p:cNvPr>
            <p:cNvSpPr txBox="1"/>
            <p:nvPr/>
          </p:nvSpPr>
          <p:spPr>
            <a:xfrm>
              <a:off x="4914841" y="3833682"/>
              <a:ext cx="941629" cy="548483"/>
            </a:xfrm>
            <a:prstGeom prst="rect">
              <a:avLst/>
            </a:prstGeom>
            <a:solidFill>
              <a:srgbClr val="BADCDE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900" b="1" i="1" dirty="0">
                  <a:latin typeface="Ubuntu Light" panose="020B0304030602030204" pitchFamily="34" charset="0"/>
                </a:rPr>
                <a:t>Aqu</a:t>
              </a:r>
              <a:r>
                <a:rPr lang="fr-FR" sz="900" i="1" dirty="0">
                  <a:latin typeface="Ubuntu Light" panose="020B0304030602030204" pitchFamily="34" charset="0"/>
                </a:rPr>
                <a:t>eux</a:t>
              </a:r>
              <a:r>
                <a:rPr lang="fr-FR" sz="900" b="1" i="1" dirty="0">
                  <a:latin typeface="Ubuntu Light" panose="020B0304030602030204" pitchFamily="34" charset="0"/>
                </a:rPr>
                <a:t> </a:t>
              </a:r>
            </a:p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300" i="1" dirty="0">
                  <a:latin typeface="Ubuntu Light" panose="020B0304030602030204" pitchFamily="34" charset="0"/>
                </a:rPr>
                <a:t> </a:t>
              </a:r>
              <a:br>
                <a:rPr lang="fr-FR" sz="900" i="1" dirty="0">
                  <a:latin typeface="Ubuntu Light" panose="020B0304030602030204" pitchFamily="34" charset="0"/>
                </a:rPr>
              </a:br>
              <a:r>
                <a:rPr lang="fr-FR" sz="900" b="1" i="1" dirty="0">
                  <a:latin typeface="Ubuntu Light" panose="020B0304030602030204" pitchFamily="34" charset="0"/>
                </a:rPr>
                <a:t>Aqua</a:t>
              </a:r>
              <a:r>
                <a:rPr lang="fr-FR" sz="900" i="1" dirty="0">
                  <a:latin typeface="Ubuntu Light" panose="020B0304030602030204" pitchFamily="34" charset="0"/>
                </a:rPr>
                <a:t> + eux</a:t>
              </a:r>
              <a:endParaRPr lang="fr-FR" sz="900" b="1" i="1" dirty="0">
                <a:latin typeface="Ubuntu Light" panose="020B0304030602030204" pitchFamily="34" charset="0"/>
              </a:endParaRP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B9880DA-142E-7558-9E9D-3FAD3A6C5888}"/>
                </a:ext>
              </a:extLst>
            </p:cNvPr>
            <p:cNvCxnSpPr>
              <a:cxnSpLocks/>
            </p:cNvCxnSpPr>
            <p:nvPr/>
          </p:nvCxnSpPr>
          <p:spPr>
            <a:xfrm>
              <a:off x="5138957" y="4098604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7E319054-511D-FF51-8D2D-C6CEB5843A4D}"/>
              </a:ext>
            </a:extLst>
          </p:cNvPr>
          <p:cNvGrpSpPr/>
          <p:nvPr/>
        </p:nvGrpSpPr>
        <p:grpSpPr>
          <a:xfrm>
            <a:off x="5205835" y="3868511"/>
            <a:ext cx="941629" cy="548483"/>
            <a:chOff x="4914841" y="3833682"/>
            <a:chExt cx="941629" cy="548483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4994A537-858A-AD1B-E38D-B71BEFFE4CE3}"/>
                </a:ext>
              </a:extLst>
            </p:cNvPr>
            <p:cNvSpPr txBox="1"/>
            <p:nvPr/>
          </p:nvSpPr>
          <p:spPr>
            <a:xfrm>
              <a:off x="4914841" y="3833682"/>
              <a:ext cx="941629" cy="548483"/>
            </a:xfrm>
            <a:prstGeom prst="rect">
              <a:avLst/>
            </a:prstGeom>
            <a:solidFill>
              <a:srgbClr val="BADCDE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900" b="1" i="1" dirty="0">
                  <a:latin typeface="Ubuntu Light" panose="020B0304030602030204" pitchFamily="34" charset="0"/>
                </a:rPr>
                <a:t>Épin</a:t>
              </a:r>
              <a:r>
                <a:rPr lang="fr-FR" sz="900" i="1" dirty="0">
                  <a:latin typeface="Ubuntu Light" panose="020B0304030602030204" pitchFamily="34" charset="0"/>
                </a:rPr>
                <a:t>eux</a:t>
              </a:r>
            </a:p>
            <a:p>
              <a:pPr>
                <a:lnSpc>
                  <a:spcPct val="150000"/>
                </a:lnSpc>
                <a:buClr>
                  <a:srgbClr val="3CB99C"/>
                </a:buClr>
              </a:pPr>
              <a:r>
                <a:rPr lang="fr-FR" sz="300" i="1" dirty="0">
                  <a:latin typeface="Ubuntu Light" panose="020B0304030602030204" pitchFamily="34" charset="0"/>
                </a:rPr>
                <a:t> </a:t>
              </a:r>
              <a:br>
                <a:rPr lang="fr-FR" sz="900" i="1" dirty="0">
                  <a:latin typeface="Ubuntu Light" panose="020B0304030602030204" pitchFamily="34" charset="0"/>
                </a:rPr>
              </a:br>
              <a:r>
                <a:rPr lang="fr-FR" sz="900" b="1" i="1" dirty="0">
                  <a:latin typeface="Ubuntu Light" panose="020B0304030602030204" pitchFamily="34" charset="0"/>
                </a:rPr>
                <a:t>Épine</a:t>
              </a:r>
              <a:r>
                <a:rPr lang="fr-FR" sz="900" i="1" dirty="0">
                  <a:latin typeface="Ubuntu Light" panose="020B0304030602030204" pitchFamily="34" charset="0"/>
                </a:rPr>
                <a:t> + eux</a:t>
              </a:r>
              <a:endParaRPr lang="fr-FR" sz="900" b="1" i="1" dirty="0">
                <a:latin typeface="Ubuntu Light" panose="020B0304030602030204" pitchFamily="34" charset="0"/>
              </a:endParaRPr>
            </a:p>
          </p:txBody>
        </p:sp>
        <p:cxnSp>
          <p:nvCxnSpPr>
            <p:cNvPr id="19" name="Connecteur droit avec flèche 18">
              <a:extLst>
                <a:ext uri="{FF2B5EF4-FFF2-40B4-BE49-F238E27FC236}">
                  <a16:creationId xmlns:a16="http://schemas.microsoft.com/office/drawing/2014/main" id="{B88C54DF-FD44-9EB7-3DB6-FE42E2557CFD}"/>
                </a:ext>
              </a:extLst>
            </p:cNvPr>
            <p:cNvCxnSpPr>
              <a:cxnSpLocks/>
            </p:cNvCxnSpPr>
            <p:nvPr/>
          </p:nvCxnSpPr>
          <p:spPr>
            <a:xfrm>
              <a:off x="5138957" y="4098604"/>
              <a:ext cx="0" cy="94658"/>
            </a:xfrm>
            <a:prstGeom prst="straightConnector1">
              <a:avLst/>
            </a:prstGeom>
            <a:ln w="9525">
              <a:solidFill>
                <a:srgbClr val="3CB99C"/>
              </a:solidFill>
              <a:headEnd w="med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895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0FF26E0-84DE-4C03-E412-40785A5ABD83}"/>
              </a:ext>
            </a:extLst>
          </p:cNvPr>
          <p:cNvSpPr/>
          <p:nvPr/>
        </p:nvSpPr>
        <p:spPr>
          <a:xfrm>
            <a:off x="2505195" y="5121577"/>
            <a:ext cx="121930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</a:t>
            </a:r>
          </a:p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 DÉRIVÉS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6DC53C-6C20-2283-DF22-C93805908C1F}"/>
              </a:ext>
            </a:extLst>
          </p:cNvPr>
          <p:cNvSpPr/>
          <p:nvPr/>
        </p:nvSpPr>
        <p:spPr>
          <a:xfrm>
            <a:off x="2884549" y="3301054"/>
            <a:ext cx="84090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DÉRIVÉS</a:t>
            </a:r>
          </a:p>
        </p:txBody>
      </p:sp>
      <p:pic>
        <p:nvPicPr>
          <p:cNvPr id="5" name="Diapo 24">
            <a:hlinkClick r:id="" action="ppaction://media"/>
            <a:extLst>
              <a:ext uri="{FF2B5EF4-FFF2-40B4-BE49-F238E27FC236}">
                <a16:creationId xmlns:a16="http://schemas.microsoft.com/office/drawing/2014/main" id="{E7E8F511-C3B1-33A4-CD81-9CF2B7F4DAD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03338" y="42306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936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6" grpId="0" uiExpand="1" build="p"/>
      <p:bldP spid="50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pic>
        <p:nvPicPr>
          <p:cNvPr id="35" name="Graphique 34">
            <a:extLst>
              <a:ext uri="{FF2B5EF4-FFF2-40B4-BE49-F238E27FC236}">
                <a16:creationId xmlns:a16="http://schemas.microsoft.com/office/drawing/2014/main" id="{E4A011C1-C491-9CC4-83FF-CB7DA2CF5C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1395" t="53325" r="69273" b="35311"/>
          <a:stretch/>
        </p:blipFill>
        <p:spPr>
          <a:xfrm>
            <a:off x="2704986" y="2671964"/>
            <a:ext cx="8476980" cy="15351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CB35B3-EA36-B57A-60DC-E6AC8A0565E1}"/>
              </a:ext>
            </a:extLst>
          </p:cNvPr>
          <p:cNvSpPr/>
          <p:nvPr/>
        </p:nvSpPr>
        <p:spPr>
          <a:xfrm>
            <a:off x="2884549" y="3301054"/>
            <a:ext cx="84090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DÉRIVÉS</a:t>
            </a:r>
          </a:p>
        </p:txBody>
      </p:sp>
      <p:pic>
        <p:nvPicPr>
          <p:cNvPr id="5" name="Diapo 25">
            <a:hlinkClick r:id="" action="ppaction://media"/>
            <a:extLst>
              <a:ext uri="{FF2B5EF4-FFF2-40B4-BE49-F238E27FC236}">
                <a16:creationId xmlns:a16="http://schemas.microsoft.com/office/drawing/2014/main" id="{A7DB9D1C-1ACB-CCE6-9AB4-E54DF6FA9E9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4413" y="3930650"/>
            <a:ext cx="609600" cy="6096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1E41F40-91FC-5488-0D22-11AABAC13FF4}"/>
              </a:ext>
            </a:extLst>
          </p:cNvPr>
          <p:cNvSpPr/>
          <p:nvPr/>
        </p:nvSpPr>
        <p:spPr>
          <a:xfrm rot="5400000">
            <a:off x="9645475" y="2824177"/>
            <a:ext cx="190845" cy="247651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69FE71-838B-5C65-2BA6-F9C860611BC9}"/>
              </a:ext>
            </a:extLst>
          </p:cNvPr>
          <p:cNvSpPr/>
          <p:nvPr/>
        </p:nvSpPr>
        <p:spPr>
          <a:xfrm rot="5400000">
            <a:off x="10239517" y="3507741"/>
            <a:ext cx="190845" cy="310518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DE45ED-1ECB-2832-4548-6FF7E5CE86EB}"/>
              </a:ext>
            </a:extLst>
          </p:cNvPr>
          <p:cNvSpPr/>
          <p:nvPr/>
        </p:nvSpPr>
        <p:spPr>
          <a:xfrm rot="5400000">
            <a:off x="8549111" y="3201812"/>
            <a:ext cx="190845" cy="375043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2E6F6A5-36C8-0835-AA6F-0AD536FEF19B}"/>
              </a:ext>
            </a:extLst>
          </p:cNvPr>
          <p:cNvSpPr/>
          <p:nvPr/>
        </p:nvSpPr>
        <p:spPr>
          <a:xfrm rot="5400000">
            <a:off x="4476576" y="2982710"/>
            <a:ext cx="190845" cy="261937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DF5237F-ADB5-0E6D-DF80-9988DA9420B5}"/>
              </a:ext>
            </a:extLst>
          </p:cNvPr>
          <p:cNvSpPr/>
          <p:nvPr/>
        </p:nvSpPr>
        <p:spPr>
          <a:xfrm rot="5400000">
            <a:off x="5554092" y="3529608"/>
            <a:ext cx="190845" cy="250032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FEE466-67AE-13B4-50C2-590EA79BD781}"/>
              </a:ext>
            </a:extLst>
          </p:cNvPr>
          <p:cNvSpPr/>
          <p:nvPr/>
        </p:nvSpPr>
        <p:spPr>
          <a:xfrm rot="5400000">
            <a:off x="6307840" y="2853152"/>
            <a:ext cx="190845" cy="357024"/>
          </a:xfrm>
          <a:prstGeom prst="rect">
            <a:avLst/>
          </a:prstGeom>
          <a:solidFill>
            <a:srgbClr val="3CB99C">
              <a:alpha val="38824"/>
            </a:srgbClr>
          </a:solidFill>
          <a:ln w="952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6111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6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6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28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F2021B-1F7B-4E92-DAD1-FFADF4058E00}"/>
              </a:ext>
            </a:extLst>
          </p:cNvPr>
          <p:cNvSpPr/>
          <p:nvPr/>
        </p:nvSpPr>
        <p:spPr>
          <a:xfrm>
            <a:off x="4417721" y="2240801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6"/>
            <a:ext cx="3339464" cy="3823410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CA7173-2D39-C1A9-76FB-6692CE25E545}"/>
              </a:ext>
            </a:extLst>
          </p:cNvPr>
          <p:cNvSpPr/>
          <p:nvPr/>
        </p:nvSpPr>
        <p:spPr>
          <a:xfrm>
            <a:off x="4417721" y="2154701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CONSTRUITS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3823411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pic>
        <p:nvPicPr>
          <p:cNvPr id="35" name="Graphique 34">
            <a:extLst>
              <a:ext uri="{FF2B5EF4-FFF2-40B4-BE49-F238E27FC236}">
                <a16:creationId xmlns:a16="http://schemas.microsoft.com/office/drawing/2014/main" id="{E4A011C1-C491-9CC4-83FF-CB7DA2CF5C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1395" t="53325" r="69273" b="35311"/>
          <a:stretch/>
        </p:blipFill>
        <p:spPr>
          <a:xfrm>
            <a:off x="2704986" y="2671964"/>
            <a:ext cx="8476980" cy="153518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0910791-B5BE-F3B3-3F59-0CF8D428FF53}"/>
              </a:ext>
            </a:extLst>
          </p:cNvPr>
          <p:cNvSpPr/>
          <p:nvPr/>
        </p:nvSpPr>
        <p:spPr>
          <a:xfrm>
            <a:off x="2332512" y="4435306"/>
            <a:ext cx="8476980" cy="153518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EE4D17-8AB0-961B-218E-1319BD0A95BE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0FF26E0-84DE-4C03-E412-40785A5ABD83}"/>
              </a:ext>
            </a:extLst>
          </p:cNvPr>
          <p:cNvSpPr/>
          <p:nvPr/>
        </p:nvSpPr>
        <p:spPr>
          <a:xfrm>
            <a:off x="2505195" y="5121577"/>
            <a:ext cx="121930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NON DÉRIVÉS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6DC53C-6C20-2283-DF22-C93805908C1F}"/>
              </a:ext>
            </a:extLst>
          </p:cNvPr>
          <p:cNvSpPr/>
          <p:nvPr/>
        </p:nvSpPr>
        <p:spPr>
          <a:xfrm>
            <a:off x="2884549" y="3301054"/>
            <a:ext cx="84090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DÉRIVÉS</a:t>
            </a:r>
          </a:p>
        </p:txBody>
      </p:sp>
      <p:pic>
        <p:nvPicPr>
          <p:cNvPr id="5" name="Diapo 26">
            <a:hlinkClick r:id="" action="ppaction://media"/>
            <a:extLst>
              <a:ext uri="{FF2B5EF4-FFF2-40B4-BE49-F238E27FC236}">
                <a16:creationId xmlns:a16="http://schemas.microsoft.com/office/drawing/2014/main" id="{F7A6DD95-7E0F-53E5-39FE-6E2309ECC6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63663" y="3581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630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567FB072-87C0-E00C-3CDA-B3693F610DE7}"/>
              </a:ext>
            </a:extLst>
          </p:cNvPr>
          <p:cNvSpPr/>
          <p:nvPr/>
        </p:nvSpPr>
        <p:spPr>
          <a:xfrm>
            <a:off x="7520235" y="4309532"/>
            <a:ext cx="3339464" cy="1698999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22C3AD-933E-46B9-3FE3-540EAFEC1C3C}"/>
              </a:ext>
            </a:extLst>
          </p:cNvPr>
          <p:cNvSpPr/>
          <p:nvPr/>
        </p:nvSpPr>
        <p:spPr>
          <a:xfrm>
            <a:off x="7520235" y="2230405"/>
            <a:ext cx="3339464" cy="1698999"/>
          </a:xfrm>
          <a:prstGeom prst="rect">
            <a:avLst/>
          </a:prstGeom>
          <a:solidFill>
            <a:srgbClr val="3CB99C">
              <a:alpha val="27843"/>
            </a:srgbClr>
          </a:solidFill>
          <a:ln w="1270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A58F16C-0706-63BA-566A-6ED864B6CDC8}"/>
              </a:ext>
            </a:extLst>
          </p:cNvPr>
          <p:cNvSpPr/>
          <p:nvPr/>
        </p:nvSpPr>
        <p:spPr>
          <a:xfrm>
            <a:off x="3801047" y="4315175"/>
            <a:ext cx="3339464" cy="1698998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66D5CDB2-3A48-0974-CE4E-0487D8164C67}"/>
              </a:ext>
            </a:extLst>
          </p:cNvPr>
          <p:cNvGrpSpPr/>
          <p:nvPr/>
        </p:nvGrpSpPr>
        <p:grpSpPr>
          <a:xfrm>
            <a:off x="4050999" y="4239469"/>
            <a:ext cx="2811754" cy="213890"/>
            <a:chOff x="4417721" y="2154701"/>
            <a:chExt cx="2106117" cy="21389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75FB242-3BDC-5699-5130-BE4D2795C58F}"/>
                </a:ext>
              </a:extLst>
            </p:cNvPr>
            <p:cNvSpPr/>
            <p:nvPr/>
          </p:nvSpPr>
          <p:spPr>
            <a:xfrm>
              <a:off x="4417721" y="2240801"/>
              <a:ext cx="2106117" cy="12778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880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 b="1" dirty="0">
                <a:solidFill>
                  <a:schemeClr val="tx1"/>
                </a:solidFill>
                <a:latin typeface="Ubuntu Light" panose="020B0304030602030204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9C69DCB-9016-A1E4-D199-39AD460C93B3}"/>
                </a:ext>
              </a:extLst>
            </p:cNvPr>
            <p:cNvSpPr/>
            <p:nvPr/>
          </p:nvSpPr>
          <p:spPr>
            <a:xfrm>
              <a:off x="4417721" y="2154701"/>
              <a:ext cx="2106117" cy="213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  <a:latin typeface="Ubuntu Light" panose="020B0304030602030204" pitchFamily="34" charset="0"/>
                </a:rPr>
                <a:t>MOTS NON CONSTRUITS ET NON DÉRIVÉS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6DB34474-E863-43ED-57A1-8EF98DB68ACD}"/>
              </a:ext>
            </a:extLst>
          </p:cNvPr>
          <p:cNvSpPr/>
          <p:nvPr/>
        </p:nvSpPr>
        <p:spPr>
          <a:xfrm>
            <a:off x="3801047" y="2230407"/>
            <a:ext cx="3339464" cy="1698998"/>
          </a:xfrm>
          <a:prstGeom prst="rect">
            <a:avLst/>
          </a:prstGeom>
          <a:solidFill>
            <a:srgbClr val="08808A">
              <a:alpha val="27843"/>
            </a:srgbClr>
          </a:solidFill>
          <a:ln w="9525">
            <a:solidFill>
              <a:srgbClr val="0880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ACC8BA28-769C-4D3A-9BFE-561DBA3E8BE0}"/>
              </a:ext>
            </a:extLst>
          </p:cNvPr>
          <p:cNvGrpSpPr/>
          <p:nvPr/>
        </p:nvGrpSpPr>
        <p:grpSpPr>
          <a:xfrm>
            <a:off x="4212058" y="2154701"/>
            <a:ext cx="2517443" cy="213890"/>
            <a:chOff x="4417721" y="2154701"/>
            <a:chExt cx="2106117" cy="21389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4F2021B-1F7B-4E92-DAD1-FFADF4058E00}"/>
                </a:ext>
              </a:extLst>
            </p:cNvPr>
            <p:cNvSpPr/>
            <p:nvPr/>
          </p:nvSpPr>
          <p:spPr>
            <a:xfrm>
              <a:off x="4417721" y="2240801"/>
              <a:ext cx="2106117" cy="12778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880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 b="1" dirty="0">
                <a:solidFill>
                  <a:schemeClr val="tx1"/>
                </a:solidFill>
                <a:latin typeface="Ubuntu Light" panose="020B030403060203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0CA7173-2D39-C1A9-76FB-6692CE25E545}"/>
                </a:ext>
              </a:extLst>
            </p:cNvPr>
            <p:cNvSpPr/>
            <p:nvPr/>
          </p:nvSpPr>
          <p:spPr>
            <a:xfrm>
              <a:off x="4417721" y="2154701"/>
              <a:ext cx="2106117" cy="213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  <a:latin typeface="Ubuntu Light" panose="020B0304030602030204" pitchFamily="34" charset="0"/>
                </a:rPr>
                <a:t>MOTS NON CONSTRUITS ET DÉRIVÉS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DC6FF0BD-9763-B489-34EC-DD029E4EA904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8E951E-14FF-8AFD-9F22-BCD43C9C77C9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910791-B5BE-F3B3-3F59-0CF8D428FF53}"/>
              </a:ext>
            </a:extLst>
          </p:cNvPr>
          <p:cNvSpPr/>
          <p:nvPr/>
        </p:nvSpPr>
        <p:spPr>
          <a:xfrm>
            <a:off x="3891858" y="4578748"/>
            <a:ext cx="3159017" cy="1366339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F697889-89D1-B412-AE0E-1B11DA3A6E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1254" t="54375" r="81585" b="35556"/>
          <a:stretch/>
        </p:blipFill>
        <p:spPr>
          <a:xfrm>
            <a:off x="3900740" y="2490990"/>
            <a:ext cx="3140077" cy="136031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F67185AD-EDDE-276F-BA02-4B82C323E4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1254" t="54375" r="81585" b="35556"/>
          <a:stretch/>
        </p:blipFill>
        <p:spPr>
          <a:xfrm>
            <a:off x="7609919" y="2490990"/>
            <a:ext cx="3140077" cy="1360314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225D6A6-3166-EE13-1CD6-0B7DC5C96D16}"/>
              </a:ext>
            </a:extLst>
          </p:cNvPr>
          <p:cNvSpPr/>
          <p:nvPr/>
        </p:nvSpPr>
        <p:spPr>
          <a:xfrm>
            <a:off x="8136909" y="2241153"/>
            <a:ext cx="2106117" cy="127789"/>
          </a:xfrm>
          <a:prstGeom prst="rect">
            <a:avLst/>
          </a:prstGeom>
          <a:solidFill>
            <a:schemeClr val="bg1"/>
          </a:solidFill>
          <a:ln w="19050"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 b="1" dirty="0">
              <a:solidFill>
                <a:schemeClr val="tx1"/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0E8A0A-67EA-A628-4CB0-39DB4D6E0181}"/>
              </a:ext>
            </a:extLst>
          </p:cNvPr>
          <p:cNvSpPr/>
          <p:nvPr/>
        </p:nvSpPr>
        <p:spPr>
          <a:xfrm>
            <a:off x="8136909" y="2155053"/>
            <a:ext cx="2106117" cy="21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Ubuntu Light" panose="020B0304030602030204" pitchFamily="34" charset="0"/>
              </a:rPr>
              <a:t>MOTS CONSTRUITS ET DÉRIVÉ</a:t>
            </a: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554CE02-9B49-AAB8-FAE9-22AB0A29C13B}"/>
              </a:ext>
            </a:extLst>
          </p:cNvPr>
          <p:cNvGrpSpPr/>
          <p:nvPr/>
        </p:nvGrpSpPr>
        <p:grpSpPr>
          <a:xfrm>
            <a:off x="7889259" y="4234180"/>
            <a:ext cx="2620605" cy="213890"/>
            <a:chOff x="8136909" y="4234180"/>
            <a:chExt cx="2106117" cy="213890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0172A9E-BA9B-5397-EE0D-963BC8AF8269}"/>
                </a:ext>
              </a:extLst>
            </p:cNvPr>
            <p:cNvSpPr/>
            <p:nvPr/>
          </p:nvSpPr>
          <p:spPr>
            <a:xfrm>
              <a:off x="8136909" y="4320280"/>
              <a:ext cx="2106117" cy="12778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CB99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 b="1" dirty="0">
                <a:solidFill>
                  <a:schemeClr val="tx1"/>
                </a:solidFill>
                <a:latin typeface="Ubuntu Light" panose="020B030403060203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50F39184-2D2F-4D80-E339-9280EDD66730}"/>
                </a:ext>
              </a:extLst>
            </p:cNvPr>
            <p:cNvSpPr/>
            <p:nvPr/>
          </p:nvSpPr>
          <p:spPr>
            <a:xfrm>
              <a:off x="8136909" y="4234180"/>
              <a:ext cx="2106117" cy="213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  <a:latin typeface="Ubuntu Light" panose="020B0304030602030204" pitchFamily="34" charset="0"/>
                </a:rPr>
                <a:t>MOTS CONSTRUITS ET NON DÉRIVÉS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EACEE7B0-D7D1-5A9A-323A-E9A3C06C5C96}"/>
              </a:ext>
            </a:extLst>
          </p:cNvPr>
          <p:cNvSpPr/>
          <p:nvPr/>
        </p:nvSpPr>
        <p:spPr>
          <a:xfrm>
            <a:off x="7600450" y="4595939"/>
            <a:ext cx="3159017" cy="1366339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Diapo 27">
            <a:hlinkClick r:id="" action="ppaction://media"/>
            <a:extLst>
              <a:ext uri="{FF2B5EF4-FFF2-40B4-BE49-F238E27FC236}">
                <a16:creationId xmlns:a16="http://schemas.microsoft.com/office/drawing/2014/main" id="{09CBC292-2E2C-655D-EE45-96760FAB9A6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60500" y="37973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745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42">
            <a:extLst>
              <a:ext uri="{FF2B5EF4-FFF2-40B4-BE49-F238E27FC236}">
                <a16:creationId xmlns:a16="http://schemas.microsoft.com/office/drawing/2014/main" id="{F864DF56-EE87-4E13-9BB5-BC50A4C6276C}"/>
              </a:ext>
            </a:extLst>
          </p:cNvPr>
          <p:cNvSpPr/>
          <p:nvPr/>
        </p:nvSpPr>
        <p:spPr>
          <a:xfrm>
            <a:off x="5487888" y="4444015"/>
            <a:ext cx="701646" cy="203696"/>
          </a:xfrm>
          <a:prstGeom prst="rect">
            <a:avLst/>
          </a:prstGeom>
          <a:solidFill>
            <a:srgbClr val="3CB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FC03F8B-A965-4989-9B98-5D001322F35E}"/>
              </a:ext>
            </a:extLst>
          </p:cNvPr>
          <p:cNvSpPr/>
          <p:nvPr/>
        </p:nvSpPr>
        <p:spPr>
          <a:xfrm>
            <a:off x="7835885" y="4444893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FCA38395-82C2-45B5-96B7-BF2563B33EC5}"/>
              </a:ext>
            </a:extLst>
          </p:cNvPr>
          <p:cNvGrpSpPr/>
          <p:nvPr/>
        </p:nvGrpSpPr>
        <p:grpSpPr>
          <a:xfrm>
            <a:off x="4961499" y="4396958"/>
            <a:ext cx="1773477" cy="1352622"/>
            <a:chOff x="5989324" y="3826060"/>
            <a:chExt cx="1773477" cy="135262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19B2762-D065-4211-BFD3-732B8D4A90BD}"/>
                </a:ext>
              </a:extLst>
            </p:cNvPr>
            <p:cNvSpPr txBox="1"/>
            <p:nvPr/>
          </p:nvSpPr>
          <p:spPr>
            <a:xfrm>
              <a:off x="6004102" y="3826060"/>
              <a:ext cx="172561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DF01CE5-95F5-46CB-AE63-EC335D60B7C9}"/>
                </a:ext>
              </a:extLst>
            </p:cNvPr>
            <p:cNvSpPr txBox="1"/>
            <p:nvPr/>
          </p:nvSpPr>
          <p:spPr>
            <a:xfrm>
              <a:off x="5989324" y="4105631"/>
              <a:ext cx="1773477" cy="107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100" i="1" dirty="0">
                  <a:latin typeface="Ubuntu Light" panose="020B0304030602030204" pitchFamily="34" charset="0"/>
                </a:rPr>
                <a:t>salade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sal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ade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parlement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parle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ment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aqueux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aqua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eux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</p:txBody>
        </p: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8A6517BB-B5FE-48C9-B9D7-0AA0E9A79C54}"/>
              </a:ext>
            </a:extLst>
          </p:cNvPr>
          <p:cNvGrpSpPr/>
          <p:nvPr/>
        </p:nvGrpSpPr>
        <p:grpSpPr>
          <a:xfrm>
            <a:off x="2774416" y="4396688"/>
            <a:ext cx="1881996" cy="284693"/>
            <a:chOff x="2774416" y="4396688"/>
            <a:chExt cx="1881996" cy="284693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EF07045-18D2-4661-B7D2-7CCA334B3E0F}"/>
                </a:ext>
              </a:extLst>
            </p:cNvPr>
            <p:cNvSpPr/>
            <p:nvPr/>
          </p:nvSpPr>
          <p:spPr>
            <a:xfrm>
              <a:off x="3172859" y="4448559"/>
              <a:ext cx="1075654" cy="208459"/>
            </a:xfrm>
            <a:prstGeom prst="rect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253DEC8E-C645-4286-B8E8-26FA7A1DA49B}"/>
                </a:ext>
              </a:extLst>
            </p:cNvPr>
            <p:cNvSpPr txBox="1"/>
            <p:nvPr/>
          </p:nvSpPr>
          <p:spPr>
            <a:xfrm>
              <a:off x="2774416" y="4396688"/>
              <a:ext cx="188199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900551A3-289E-4D67-A3F1-C801F9FD8063}"/>
              </a:ext>
            </a:extLst>
          </p:cNvPr>
          <p:cNvSpPr txBox="1"/>
          <p:nvPr/>
        </p:nvSpPr>
        <p:spPr>
          <a:xfrm>
            <a:off x="3057622" y="4678049"/>
            <a:ext cx="1295399" cy="107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100" i="1" dirty="0">
                <a:latin typeface="Ubuntu Light" panose="020B0304030602030204" pitchFamily="34" charset="0"/>
              </a:rPr>
              <a:t>proton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sème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clémentine</a:t>
            </a: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56003A89-42F9-4515-A507-20E5F9F4B340}"/>
              </a:ext>
            </a:extLst>
          </p:cNvPr>
          <p:cNvCxnSpPr>
            <a:cxnSpLocks/>
            <a:stCxn id="5" idx="2"/>
            <a:endCxn id="112" idx="0"/>
          </p:cNvCxnSpPr>
          <p:nvPr/>
        </p:nvCxnSpPr>
        <p:spPr>
          <a:xfrm rot="5400000">
            <a:off x="5546262" y="1724939"/>
            <a:ext cx="950650" cy="247889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9519D804-5939-431A-8561-B27FC624590A}"/>
              </a:ext>
            </a:extLst>
          </p:cNvPr>
          <p:cNvGrpSpPr/>
          <p:nvPr/>
        </p:nvGrpSpPr>
        <p:grpSpPr>
          <a:xfrm>
            <a:off x="10338367" y="4397426"/>
            <a:ext cx="1057972" cy="284693"/>
            <a:chOff x="10338367" y="4397426"/>
            <a:chExt cx="1057972" cy="28469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48C343B4-3F76-4388-8CB3-BB6BB09AF203}"/>
                </a:ext>
              </a:extLst>
            </p:cNvPr>
            <p:cNvSpPr/>
            <p:nvPr/>
          </p:nvSpPr>
          <p:spPr>
            <a:xfrm>
              <a:off x="10503280" y="4442991"/>
              <a:ext cx="701646" cy="203696"/>
            </a:xfrm>
            <a:prstGeom prst="rect">
              <a:avLst/>
            </a:prstGeom>
            <a:solidFill>
              <a:srgbClr val="3CB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7691B12-706C-4779-87FD-AE3EAAE677B4}"/>
                </a:ext>
              </a:extLst>
            </p:cNvPr>
            <p:cNvSpPr txBox="1"/>
            <p:nvPr/>
          </p:nvSpPr>
          <p:spPr>
            <a:xfrm>
              <a:off x="10338367" y="4397426"/>
              <a:ext cx="1057972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770905A5-A96E-4FFF-B83D-453859F098A8}"/>
              </a:ext>
            </a:extLst>
          </p:cNvPr>
          <p:cNvSpPr txBox="1"/>
          <p:nvPr/>
        </p:nvSpPr>
        <p:spPr>
          <a:xfrm>
            <a:off x="9987127" y="4671556"/>
            <a:ext cx="1773477" cy="132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050" i="1" dirty="0">
                <a:latin typeface="Ubuntu Light" panose="020B0304030602030204" pitchFamily="34" charset="0"/>
              </a:rPr>
              <a:t>chanteur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chant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eur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acceptable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accept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able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clairement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claire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ment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endParaRPr lang="fr-FR" sz="1100" i="1" dirty="0">
              <a:latin typeface="Ubuntu Light" panose="020B0304030602030204" pitchFamily="34" charset="0"/>
            </a:endParaRP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2418D98F-9A27-4404-B6F3-FB61D0F41885}"/>
              </a:ext>
            </a:extLst>
          </p:cNvPr>
          <p:cNvGrpSpPr/>
          <p:nvPr/>
        </p:nvGrpSpPr>
        <p:grpSpPr>
          <a:xfrm>
            <a:off x="6909024" y="4396122"/>
            <a:ext cx="2929376" cy="1577920"/>
            <a:chOff x="6882505" y="3567170"/>
            <a:chExt cx="2929376" cy="1577920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E6BE2D8-B6C6-40FA-95DD-BF479ED6DD31}"/>
                </a:ext>
              </a:extLst>
            </p:cNvPr>
            <p:cNvSpPr txBox="1"/>
            <p:nvPr/>
          </p:nvSpPr>
          <p:spPr>
            <a:xfrm>
              <a:off x="7691077" y="356717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060B364-D49F-4D41-A1BF-A4907D85E71C}"/>
                </a:ext>
              </a:extLst>
            </p:cNvPr>
            <p:cNvSpPr txBox="1"/>
            <p:nvPr/>
          </p:nvSpPr>
          <p:spPr>
            <a:xfrm>
              <a:off x="6882505" y="3852749"/>
              <a:ext cx="2929376" cy="12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050" i="1" dirty="0">
                  <a:latin typeface="Ubuntu Light" panose="020B0304030602030204" pitchFamily="34" charset="0"/>
                </a:rPr>
                <a:t>clairvoyant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clair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voyant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géologie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géo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logie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informatique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information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automatique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endParaRPr lang="fr-FR" sz="1100" i="1" dirty="0">
                <a:latin typeface="Ubuntu Light" panose="020B0304030602030204" pitchFamily="34" charset="0"/>
              </a:endParaRPr>
            </a:p>
          </p:txBody>
        </p:sp>
      </p:grpSp>
      <p:cxnSp>
        <p:nvCxnSpPr>
          <p:cNvPr id="31" name="Connecteur : en angle 30">
            <a:extLst>
              <a:ext uri="{FF2B5EF4-FFF2-40B4-BE49-F238E27FC236}">
                <a16:creationId xmlns:a16="http://schemas.microsoft.com/office/drawing/2014/main" id="{8126D17F-D4D4-446A-96D4-919E8CAD0F30}"/>
              </a:ext>
            </a:extLst>
          </p:cNvPr>
          <p:cNvCxnSpPr>
            <a:cxnSpLocks/>
            <a:stCxn id="112" idx="2"/>
            <a:endCxn id="2" idx="0"/>
          </p:cNvCxnSpPr>
          <p:nvPr/>
        </p:nvCxnSpPr>
        <p:spPr>
          <a:xfrm rot="5400000">
            <a:off x="3912635" y="3527183"/>
            <a:ext cx="672284" cy="1066726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9340275-0FD3-4046-A6CE-64C61E0DCB85}"/>
              </a:ext>
            </a:extLst>
          </p:cNvPr>
          <p:cNvCxnSpPr>
            <a:cxnSpLocks/>
            <a:stCxn id="5" idx="2"/>
            <a:endCxn id="60" idx="0"/>
          </p:cNvCxnSpPr>
          <p:nvPr/>
        </p:nvCxnSpPr>
        <p:spPr>
          <a:xfrm rot="16200000" flipH="1">
            <a:off x="8005929" y="1744165"/>
            <a:ext cx="945915" cy="243570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B8C75508-D04A-4C99-BB23-002ED5DFCC9A}"/>
              </a:ext>
            </a:extLst>
          </p:cNvPr>
          <p:cNvGrpSpPr/>
          <p:nvPr/>
        </p:nvGrpSpPr>
        <p:grpSpPr>
          <a:xfrm>
            <a:off x="8865264" y="3434976"/>
            <a:ext cx="1662950" cy="284693"/>
            <a:chOff x="8865264" y="3434976"/>
            <a:chExt cx="1662950" cy="28469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61DFB31-FF6D-4835-9CEE-65C23C6545D8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D39BECCF-28E1-4800-AF3E-EDFB49E8C67F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cxnSp>
        <p:nvCxnSpPr>
          <p:cNvPr id="61" name="Connecteur : en angle 60">
            <a:extLst>
              <a:ext uri="{FF2B5EF4-FFF2-40B4-BE49-F238E27FC236}">
                <a16:creationId xmlns:a16="http://schemas.microsoft.com/office/drawing/2014/main" id="{EA5F12BF-9D91-4113-90EA-FF2AD19CF9B1}"/>
              </a:ext>
            </a:extLst>
          </p:cNvPr>
          <p:cNvCxnSpPr>
            <a:cxnSpLocks/>
            <a:stCxn id="112" idx="2"/>
            <a:endCxn id="7" idx="0"/>
          </p:cNvCxnSpPr>
          <p:nvPr/>
        </p:nvCxnSpPr>
        <p:spPr>
          <a:xfrm rot="16200000" flipH="1">
            <a:off x="4974335" y="3532208"/>
            <a:ext cx="672554" cy="105694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965E1D65-83BC-48D5-A9F5-29DF57015600}"/>
              </a:ext>
            </a:extLst>
          </p:cNvPr>
          <p:cNvCxnSpPr>
            <a:cxnSpLocks/>
            <a:stCxn id="60" idx="2"/>
            <a:endCxn id="8" idx="0"/>
          </p:cNvCxnSpPr>
          <p:nvPr/>
        </p:nvCxnSpPr>
        <p:spPr>
          <a:xfrm rot="16200000" flipH="1">
            <a:off x="9943168" y="3473240"/>
            <a:ext cx="677757" cy="11706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16FF3671-CFC3-4B33-B273-8C412EAA8FE5}"/>
              </a:ext>
            </a:extLst>
          </p:cNvPr>
          <p:cNvCxnSpPr>
            <a:cxnSpLocks/>
            <a:stCxn id="60" idx="2"/>
            <a:endCxn id="13" idx="0"/>
          </p:cNvCxnSpPr>
          <p:nvPr/>
        </p:nvCxnSpPr>
        <p:spPr>
          <a:xfrm rot="5400000">
            <a:off x="8692792" y="3392174"/>
            <a:ext cx="676453" cy="1331443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4A8F5212-5FC4-45C6-BD80-02564F787110}"/>
              </a:ext>
            </a:extLst>
          </p:cNvPr>
          <p:cNvGrpSpPr/>
          <p:nvPr/>
        </p:nvGrpSpPr>
        <p:grpSpPr>
          <a:xfrm>
            <a:off x="4103602" y="3439711"/>
            <a:ext cx="1357076" cy="284693"/>
            <a:chOff x="759262" y="3436716"/>
            <a:chExt cx="1357076" cy="284693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153FAA-9C36-4660-88E4-22ADB2646C6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53A29C5-DB09-43A3-9B08-BC49C067AFE2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Diapo 28">
            <a:hlinkClick r:id="" action="ppaction://media"/>
            <a:extLst>
              <a:ext uri="{FF2B5EF4-FFF2-40B4-BE49-F238E27FC236}">
                <a16:creationId xmlns:a16="http://schemas.microsoft.com/office/drawing/2014/main" id="{6D98A1D1-5373-5988-016C-10823D3E800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65288" y="36179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969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7EEFE0-8B32-CFA3-DF77-30D07698850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pic>
        <p:nvPicPr>
          <p:cNvPr id="6" name="Diapo 3">
            <a:hlinkClick r:id="" action="ppaction://media"/>
            <a:extLst>
              <a:ext uri="{FF2B5EF4-FFF2-40B4-BE49-F238E27FC236}">
                <a16:creationId xmlns:a16="http://schemas.microsoft.com/office/drawing/2014/main" id="{2AE0B4F5-58E1-45CF-463E-281CAF8023E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4401" y="2188364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717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Diapo 29">
            <a:hlinkClick r:id="" action="ppaction://media"/>
            <a:extLst>
              <a:ext uri="{FF2B5EF4-FFF2-40B4-BE49-F238E27FC236}">
                <a16:creationId xmlns:a16="http://schemas.microsoft.com/office/drawing/2014/main" id="{BDDC3AF4-94FA-397D-114E-A7B68C02D44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68450" y="33162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11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Diapo 30">
            <a:hlinkClick r:id="" action="ppaction://media"/>
            <a:extLst>
              <a:ext uri="{FF2B5EF4-FFF2-40B4-BE49-F238E27FC236}">
                <a16:creationId xmlns:a16="http://schemas.microsoft.com/office/drawing/2014/main" id="{FA9DAFA7-0684-4C7B-D59B-AB26ABC6165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79563" y="37131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472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6" grpId="0" animBg="1"/>
      <p:bldP spid="9" grpId="0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56003A89-42F9-4515-A507-20E5F9F4B340}"/>
              </a:ext>
            </a:extLst>
          </p:cNvPr>
          <p:cNvCxnSpPr>
            <a:cxnSpLocks/>
            <a:stCxn id="5" idx="2"/>
            <a:endCxn id="112" idx="0"/>
          </p:cNvCxnSpPr>
          <p:nvPr/>
        </p:nvCxnSpPr>
        <p:spPr>
          <a:xfrm rot="5400000">
            <a:off x="5546262" y="1724939"/>
            <a:ext cx="950650" cy="247889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9340275-0FD3-4046-A6CE-64C61E0DCB85}"/>
              </a:ext>
            </a:extLst>
          </p:cNvPr>
          <p:cNvCxnSpPr>
            <a:cxnSpLocks/>
            <a:stCxn id="5" idx="2"/>
            <a:endCxn id="60" idx="0"/>
          </p:cNvCxnSpPr>
          <p:nvPr/>
        </p:nvCxnSpPr>
        <p:spPr>
          <a:xfrm rot="16200000" flipH="1">
            <a:off x="8005929" y="1744165"/>
            <a:ext cx="945915" cy="243570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B8C75508-D04A-4C99-BB23-002ED5DFCC9A}"/>
              </a:ext>
            </a:extLst>
          </p:cNvPr>
          <p:cNvGrpSpPr/>
          <p:nvPr/>
        </p:nvGrpSpPr>
        <p:grpSpPr>
          <a:xfrm>
            <a:off x="8865264" y="3434976"/>
            <a:ext cx="1662950" cy="284693"/>
            <a:chOff x="8865264" y="3434976"/>
            <a:chExt cx="1662950" cy="28469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61DFB31-FF6D-4835-9CEE-65C23C6545D8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D39BECCF-28E1-4800-AF3E-EDFB49E8C67F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4A8F5212-5FC4-45C6-BD80-02564F787110}"/>
              </a:ext>
            </a:extLst>
          </p:cNvPr>
          <p:cNvGrpSpPr/>
          <p:nvPr/>
        </p:nvGrpSpPr>
        <p:grpSpPr>
          <a:xfrm>
            <a:off x="4103602" y="3439711"/>
            <a:ext cx="1357076" cy="284693"/>
            <a:chOff x="759262" y="3436716"/>
            <a:chExt cx="1357076" cy="284693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153FAA-9C36-4660-88E4-22ADB2646C6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53A29C5-DB09-43A3-9B08-BC49C067AFE2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Diapo 31">
            <a:hlinkClick r:id="" action="ppaction://media"/>
            <a:extLst>
              <a:ext uri="{FF2B5EF4-FFF2-40B4-BE49-F238E27FC236}">
                <a16:creationId xmlns:a16="http://schemas.microsoft.com/office/drawing/2014/main" id="{5971408A-48DB-D8E3-AB07-82EF158210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76363" y="40020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119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0FC03F8B-A965-4989-9B98-5D001322F35E}"/>
              </a:ext>
            </a:extLst>
          </p:cNvPr>
          <p:cNvSpPr/>
          <p:nvPr/>
        </p:nvSpPr>
        <p:spPr>
          <a:xfrm>
            <a:off x="7835885" y="4444893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56003A89-42F9-4515-A507-20E5F9F4B340}"/>
              </a:ext>
            </a:extLst>
          </p:cNvPr>
          <p:cNvCxnSpPr>
            <a:cxnSpLocks/>
            <a:stCxn id="5" idx="2"/>
            <a:endCxn id="112" idx="0"/>
          </p:cNvCxnSpPr>
          <p:nvPr/>
        </p:nvCxnSpPr>
        <p:spPr>
          <a:xfrm rot="5400000">
            <a:off x="5546262" y="1724939"/>
            <a:ext cx="950650" cy="247889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9519D804-5939-431A-8561-B27FC624590A}"/>
              </a:ext>
            </a:extLst>
          </p:cNvPr>
          <p:cNvGrpSpPr/>
          <p:nvPr/>
        </p:nvGrpSpPr>
        <p:grpSpPr>
          <a:xfrm>
            <a:off x="10338367" y="4397426"/>
            <a:ext cx="1057972" cy="284693"/>
            <a:chOff x="10338367" y="4397426"/>
            <a:chExt cx="1057972" cy="28469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48C343B4-3F76-4388-8CB3-BB6BB09AF203}"/>
                </a:ext>
              </a:extLst>
            </p:cNvPr>
            <p:cNvSpPr/>
            <p:nvPr/>
          </p:nvSpPr>
          <p:spPr>
            <a:xfrm>
              <a:off x="10503280" y="4442991"/>
              <a:ext cx="701646" cy="203696"/>
            </a:xfrm>
            <a:prstGeom prst="rect">
              <a:avLst/>
            </a:prstGeom>
            <a:solidFill>
              <a:srgbClr val="3CB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7691B12-706C-4779-87FD-AE3EAAE677B4}"/>
                </a:ext>
              </a:extLst>
            </p:cNvPr>
            <p:cNvSpPr txBox="1"/>
            <p:nvPr/>
          </p:nvSpPr>
          <p:spPr>
            <a:xfrm>
              <a:off x="10338367" y="4397426"/>
              <a:ext cx="1057972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770905A5-A96E-4FFF-B83D-453859F098A8}"/>
              </a:ext>
            </a:extLst>
          </p:cNvPr>
          <p:cNvSpPr txBox="1"/>
          <p:nvPr/>
        </p:nvSpPr>
        <p:spPr>
          <a:xfrm>
            <a:off x="9987127" y="4671556"/>
            <a:ext cx="1773477" cy="132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050" i="1" dirty="0">
                <a:latin typeface="Ubuntu Light" panose="020B0304030602030204" pitchFamily="34" charset="0"/>
              </a:rPr>
              <a:t>chanteur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chant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eur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acceptable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accept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able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clairement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claire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ment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endParaRPr lang="fr-FR" sz="1100" i="1" dirty="0">
              <a:latin typeface="Ubuntu Light" panose="020B0304030602030204" pitchFamily="34" charset="0"/>
            </a:endParaRP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2418D98F-9A27-4404-B6F3-FB61D0F41885}"/>
              </a:ext>
            </a:extLst>
          </p:cNvPr>
          <p:cNvGrpSpPr/>
          <p:nvPr/>
        </p:nvGrpSpPr>
        <p:grpSpPr>
          <a:xfrm>
            <a:off x="6909024" y="4396122"/>
            <a:ext cx="2929376" cy="1577920"/>
            <a:chOff x="6882505" y="3567170"/>
            <a:chExt cx="2929376" cy="1577920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E6BE2D8-B6C6-40FA-95DD-BF479ED6DD31}"/>
                </a:ext>
              </a:extLst>
            </p:cNvPr>
            <p:cNvSpPr txBox="1"/>
            <p:nvPr/>
          </p:nvSpPr>
          <p:spPr>
            <a:xfrm>
              <a:off x="7691077" y="356717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060B364-D49F-4D41-A1BF-A4907D85E71C}"/>
                </a:ext>
              </a:extLst>
            </p:cNvPr>
            <p:cNvSpPr txBox="1"/>
            <p:nvPr/>
          </p:nvSpPr>
          <p:spPr>
            <a:xfrm>
              <a:off x="6882505" y="3852749"/>
              <a:ext cx="2929376" cy="12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050" i="1" dirty="0">
                  <a:latin typeface="Ubuntu Light" panose="020B0304030602030204" pitchFamily="34" charset="0"/>
                </a:rPr>
                <a:t>clairvoyant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clair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voyant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géologie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géo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logie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informatique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information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automatique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endParaRPr lang="fr-FR" sz="1100" i="1" dirty="0">
                <a:latin typeface="Ubuntu Light" panose="020B0304030602030204" pitchFamily="34" charset="0"/>
              </a:endParaRP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9340275-0FD3-4046-A6CE-64C61E0DCB85}"/>
              </a:ext>
            </a:extLst>
          </p:cNvPr>
          <p:cNvCxnSpPr>
            <a:cxnSpLocks/>
            <a:stCxn id="5" idx="2"/>
            <a:endCxn id="60" idx="0"/>
          </p:cNvCxnSpPr>
          <p:nvPr/>
        </p:nvCxnSpPr>
        <p:spPr>
          <a:xfrm rot="16200000" flipH="1">
            <a:off x="8005929" y="1744165"/>
            <a:ext cx="945915" cy="243570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B8C75508-D04A-4C99-BB23-002ED5DFCC9A}"/>
              </a:ext>
            </a:extLst>
          </p:cNvPr>
          <p:cNvGrpSpPr/>
          <p:nvPr/>
        </p:nvGrpSpPr>
        <p:grpSpPr>
          <a:xfrm>
            <a:off x="8865264" y="3434976"/>
            <a:ext cx="1662950" cy="284693"/>
            <a:chOff x="8865264" y="3434976"/>
            <a:chExt cx="1662950" cy="28469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61DFB31-FF6D-4835-9CEE-65C23C6545D8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D39BECCF-28E1-4800-AF3E-EDFB49E8C67F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965E1D65-83BC-48D5-A9F5-29DF57015600}"/>
              </a:ext>
            </a:extLst>
          </p:cNvPr>
          <p:cNvCxnSpPr>
            <a:cxnSpLocks/>
            <a:stCxn id="60" idx="2"/>
            <a:endCxn id="8" idx="0"/>
          </p:cNvCxnSpPr>
          <p:nvPr/>
        </p:nvCxnSpPr>
        <p:spPr>
          <a:xfrm rot="16200000" flipH="1">
            <a:off x="9943168" y="3473240"/>
            <a:ext cx="677757" cy="11706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16FF3671-CFC3-4B33-B273-8C412EAA8FE5}"/>
              </a:ext>
            </a:extLst>
          </p:cNvPr>
          <p:cNvCxnSpPr>
            <a:cxnSpLocks/>
            <a:stCxn id="60" idx="2"/>
            <a:endCxn id="13" idx="0"/>
          </p:cNvCxnSpPr>
          <p:nvPr/>
        </p:nvCxnSpPr>
        <p:spPr>
          <a:xfrm rot="5400000">
            <a:off x="8692792" y="3392174"/>
            <a:ext cx="676453" cy="1331443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4A8F5212-5FC4-45C6-BD80-02564F787110}"/>
              </a:ext>
            </a:extLst>
          </p:cNvPr>
          <p:cNvGrpSpPr/>
          <p:nvPr/>
        </p:nvGrpSpPr>
        <p:grpSpPr>
          <a:xfrm>
            <a:off x="4103602" y="3439711"/>
            <a:ext cx="1357076" cy="284693"/>
            <a:chOff x="759262" y="3436716"/>
            <a:chExt cx="1357076" cy="284693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153FAA-9C36-4660-88E4-22ADB2646C6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53A29C5-DB09-43A3-9B08-BC49C067AFE2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Diapo 32">
            <a:hlinkClick r:id="" action="ppaction://media"/>
            <a:extLst>
              <a:ext uri="{FF2B5EF4-FFF2-40B4-BE49-F238E27FC236}">
                <a16:creationId xmlns:a16="http://schemas.microsoft.com/office/drawing/2014/main" id="{D78D4A04-239A-3142-D5F7-70A8B0EF9A4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69950" y="42783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71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8" grpId="0" animBg="1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42">
            <a:extLst>
              <a:ext uri="{FF2B5EF4-FFF2-40B4-BE49-F238E27FC236}">
                <a16:creationId xmlns:a16="http://schemas.microsoft.com/office/drawing/2014/main" id="{F864DF56-EE87-4E13-9BB5-BC50A4C6276C}"/>
              </a:ext>
            </a:extLst>
          </p:cNvPr>
          <p:cNvSpPr/>
          <p:nvPr/>
        </p:nvSpPr>
        <p:spPr>
          <a:xfrm>
            <a:off x="5487888" y="4444015"/>
            <a:ext cx="701646" cy="203696"/>
          </a:xfrm>
          <a:prstGeom prst="rect">
            <a:avLst/>
          </a:prstGeom>
          <a:solidFill>
            <a:srgbClr val="3CB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FC03F8B-A965-4989-9B98-5D001322F35E}"/>
              </a:ext>
            </a:extLst>
          </p:cNvPr>
          <p:cNvSpPr/>
          <p:nvPr/>
        </p:nvSpPr>
        <p:spPr>
          <a:xfrm>
            <a:off x="7835885" y="4444893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FCA38395-82C2-45B5-96B7-BF2563B33EC5}"/>
              </a:ext>
            </a:extLst>
          </p:cNvPr>
          <p:cNvGrpSpPr/>
          <p:nvPr/>
        </p:nvGrpSpPr>
        <p:grpSpPr>
          <a:xfrm>
            <a:off x="4961499" y="4396958"/>
            <a:ext cx="1773477" cy="1352622"/>
            <a:chOff x="5989324" y="3826060"/>
            <a:chExt cx="1773477" cy="135262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19B2762-D065-4211-BFD3-732B8D4A90BD}"/>
                </a:ext>
              </a:extLst>
            </p:cNvPr>
            <p:cNvSpPr txBox="1"/>
            <p:nvPr/>
          </p:nvSpPr>
          <p:spPr>
            <a:xfrm>
              <a:off x="6004102" y="3826060"/>
              <a:ext cx="172561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DF01CE5-95F5-46CB-AE63-EC335D60B7C9}"/>
                </a:ext>
              </a:extLst>
            </p:cNvPr>
            <p:cNvSpPr txBox="1"/>
            <p:nvPr/>
          </p:nvSpPr>
          <p:spPr>
            <a:xfrm>
              <a:off x="5989324" y="4105631"/>
              <a:ext cx="1773477" cy="107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100" i="1" dirty="0">
                  <a:latin typeface="Ubuntu Light" panose="020B0304030602030204" pitchFamily="34" charset="0"/>
                </a:rPr>
                <a:t>salade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sal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ade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parlement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parle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ment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aqueux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aqua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eux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</p:txBody>
        </p: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8A6517BB-B5FE-48C9-B9D7-0AA0E9A79C54}"/>
              </a:ext>
            </a:extLst>
          </p:cNvPr>
          <p:cNvGrpSpPr/>
          <p:nvPr/>
        </p:nvGrpSpPr>
        <p:grpSpPr>
          <a:xfrm>
            <a:off x="2774416" y="4396688"/>
            <a:ext cx="1881996" cy="284693"/>
            <a:chOff x="2774416" y="4396688"/>
            <a:chExt cx="1881996" cy="284693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EF07045-18D2-4661-B7D2-7CCA334B3E0F}"/>
                </a:ext>
              </a:extLst>
            </p:cNvPr>
            <p:cNvSpPr/>
            <p:nvPr/>
          </p:nvSpPr>
          <p:spPr>
            <a:xfrm>
              <a:off x="3172859" y="4448559"/>
              <a:ext cx="1075654" cy="208459"/>
            </a:xfrm>
            <a:prstGeom prst="rect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253DEC8E-C645-4286-B8E8-26FA7A1DA49B}"/>
                </a:ext>
              </a:extLst>
            </p:cNvPr>
            <p:cNvSpPr txBox="1"/>
            <p:nvPr/>
          </p:nvSpPr>
          <p:spPr>
            <a:xfrm>
              <a:off x="2774416" y="4396688"/>
              <a:ext cx="188199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900551A3-289E-4D67-A3F1-C801F9FD8063}"/>
              </a:ext>
            </a:extLst>
          </p:cNvPr>
          <p:cNvSpPr txBox="1"/>
          <p:nvPr/>
        </p:nvSpPr>
        <p:spPr>
          <a:xfrm>
            <a:off x="3057622" y="4678049"/>
            <a:ext cx="1295399" cy="107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100" i="1" dirty="0">
                <a:latin typeface="Ubuntu Light" panose="020B0304030602030204" pitchFamily="34" charset="0"/>
              </a:rPr>
              <a:t>proton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sème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clémentine</a:t>
            </a: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56003A89-42F9-4515-A507-20E5F9F4B340}"/>
              </a:ext>
            </a:extLst>
          </p:cNvPr>
          <p:cNvCxnSpPr>
            <a:cxnSpLocks/>
            <a:stCxn id="5" idx="2"/>
            <a:endCxn id="112" idx="0"/>
          </p:cNvCxnSpPr>
          <p:nvPr/>
        </p:nvCxnSpPr>
        <p:spPr>
          <a:xfrm rot="5400000">
            <a:off x="5546262" y="1724939"/>
            <a:ext cx="950650" cy="247889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9519D804-5939-431A-8561-B27FC624590A}"/>
              </a:ext>
            </a:extLst>
          </p:cNvPr>
          <p:cNvGrpSpPr/>
          <p:nvPr/>
        </p:nvGrpSpPr>
        <p:grpSpPr>
          <a:xfrm>
            <a:off x="10338367" y="4397426"/>
            <a:ext cx="1057972" cy="284693"/>
            <a:chOff x="10338367" y="4397426"/>
            <a:chExt cx="1057972" cy="28469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48C343B4-3F76-4388-8CB3-BB6BB09AF203}"/>
                </a:ext>
              </a:extLst>
            </p:cNvPr>
            <p:cNvSpPr/>
            <p:nvPr/>
          </p:nvSpPr>
          <p:spPr>
            <a:xfrm>
              <a:off x="10503280" y="4442991"/>
              <a:ext cx="701646" cy="203696"/>
            </a:xfrm>
            <a:prstGeom prst="rect">
              <a:avLst/>
            </a:prstGeom>
            <a:solidFill>
              <a:srgbClr val="3CB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7691B12-706C-4779-87FD-AE3EAAE677B4}"/>
                </a:ext>
              </a:extLst>
            </p:cNvPr>
            <p:cNvSpPr txBox="1"/>
            <p:nvPr/>
          </p:nvSpPr>
          <p:spPr>
            <a:xfrm>
              <a:off x="10338367" y="4397426"/>
              <a:ext cx="1057972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770905A5-A96E-4FFF-B83D-453859F098A8}"/>
              </a:ext>
            </a:extLst>
          </p:cNvPr>
          <p:cNvSpPr txBox="1"/>
          <p:nvPr/>
        </p:nvSpPr>
        <p:spPr>
          <a:xfrm>
            <a:off x="9987127" y="4671556"/>
            <a:ext cx="1773477" cy="132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050" i="1" dirty="0">
                <a:latin typeface="Ubuntu Light" panose="020B0304030602030204" pitchFamily="34" charset="0"/>
              </a:rPr>
              <a:t>chanteur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chant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eur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acceptable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accept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able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clairement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claire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ment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endParaRPr lang="fr-FR" sz="1100" i="1" dirty="0">
              <a:latin typeface="Ubuntu Light" panose="020B0304030602030204" pitchFamily="34" charset="0"/>
            </a:endParaRP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2418D98F-9A27-4404-B6F3-FB61D0F41885}"/>
              </a:ext>
            </a:extLst>
          </p:cNvPr>
          <p:cNvGrpSpPr/>
          <p:nvPr/>
        </p:nvGrpSpPr>
        <p:grpSpPr>
          <a:xfrm>
            <a:off x="6909024" y="4396122"/>
            <a:ext cx="2929376" cy="1577920"/>
            <a:chOff x="6882505" y="3567170"/>
            <a:chExt cx="2929376" cy="1577920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E6BE2D8-B6C6-40FA-95DD-BF479ED6DD31}"/>
                </a:ext>
              </a:extLst>
            </p:cNvPr>
            <p:cNvSpPr txBox="1"/>
            <p:nvPr/>
          </p:nvSpPr>
          <p:spPr>
            <a:xfrm>
              <a:off x="7691077" y="356717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060B364-D49F-4D41-A1BF-A4907D85E71C}"/>
                </a:ext>
              </a:extLst>
            </p:cNvPr>
            <p:cNvSpPr txBox="1"/>
            <p:nvPr/>
          </p:nvSpPr>
          <p:spPr>
            <a:xfrm>
              <a:off x="6882505" y="3852749"/>
              <a:ext cx="2929376" cy="12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050" i="1" dirty="0">
                  <a:latin typeface="Ubuntu Light" panose="020B0304030602030204" pitchFamily="34" charset="0"/>
                </a:rPr>
                <a:t>clairvoyant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clair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voyant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géologie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géo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logie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informatique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information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automatique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endParaRPr lang="fr-FR" sz="1100" i="1" dirty="0">
                <a:latin typeface="Ubuntu Light" panose="020B0304030602030204" pitchFamily="34" charset="0"/>
              </a:endParaRPr>
            </a:p>
          </p:txBody>
        </p:sp>
      </p:grpSp>
      <p:cxnSp>
        <p:nvCxnSpPr>
          <p:cNvPr id="31" name="Connecteur : en angle 30">
            <a:extLst>
              <a:ext uri="{FF2B5EF4-FFF2-40B4-BE49-F238E27FC236}">
                <a16:creationId xmlns:a16="http://schemas.microsoft.com/office/drawing/2014/main" id="{8126D17F-D4D4-446A-96D4-919E8CAD0F30}"/>
              </a:ext>
            </a:extLst>
          </p:cNvPr>
          <p:cNvCxnSpPr>
            <a:cxnSpLocks/>
            <a:stCxn id="112" idx="2"/>
            <a:endCxn id="2" idx="0"/>
          </p:cNvCxnSpPr>
          <p:nvPr/>
        </p:nvCxnSpPr>
        <p:spPr>
          <a:xfrm rot="5400000">
            <a:off x="3912635" y="3527183"/>
            <a:ext cx="672284" cy="1066726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9340275-0FD3-4046-A6CE-64C61E0DCB85}"/>
              </a:ext>
            </a:extLst>
          </p:cNvPr>
          <p:cNvCxnSpPr>
            <a:cxnSpLocks/>
            <a:stCxn id="5" idx="2"/>
            <a:endCxn id="60" idx="0"/>
          </p:cNvCxnSpPr>
          <p:nvPr/>
        </p:nvCxnSpPr>
        <p:spPr>
          <a:xfrm rot="16200000" flipH="1">
            <a:off x="8005929" y="1744165"/>
            <a:ext cx="945915" cy="243570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B8C75508-D04A-4C99-BB23-002ED5DFCC9A}"/>
              </a:ext>
            </a:extLst>
          </p:cNvPr>
          <p:cNvGrpSpPr/>
          <p:nvPr/>
        </p:nvGrpSpPr>
        <p:grpSpPr>
          <a:xfrm>
            <a:off x="8865264" y="3434976"/>
            <a:ext cx="1662950" cy="284693"/>
            <a:chOff x="8865264" y="3434976"/>
            <a:chExt cx="1662950" cy="28469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61DFB31-FF6D-4835-9CEE-65C23C6545D8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D39BECCF-28E1-4800-AF3E-EDFB49E8C67F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cxnSp>
        <p:nvCxnSpPr>
          <p:cNvPr id="61" name="Connecteur : en angle 60">
            <a:extLst>
              <a:ext uri="{FF2B5EF4-FFF2-40B4-BE49-F238E27FC236}">
                <a16:creationId xmlns:a16="http://schemas.microsoft.com/office/drawing/2014/main" id="{EA5F12BF-9D91-4113-90EA-FF2AD19CF9B1}"/>
              </a:ext>
            </a:extLst>
          </p:cNvPr>
          <p:cNvCxnSpPr>
            <a:cxnSpLocks/>
            <a:stCxn id="112" idx="2"/>
            <a:endCxn id="7" idx="0"/>
          </p:cNvCxnSpPr>
          <p:nvPr/>
        </p:nvCxnSpPr>
        <p:spPr>
          <a:xfrm rot="16200000" flipH="1">
            <a:off x="4974335" y="3532208"/>
            <a:ext cx="672554" cy="105694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965E1D65-83BC-48D5-A9F5-29DF57015600}"/>
              </a:ext>
            </a:extLst>
          </p:cNvPr>
          <p:cNvCxnSpPr>
            <a:cxnSpLocks/>
            <a:stCxn id="60" idx="2"/>
            <a:endCxn id="8" idx="0"/>
          </p:cNvCxnSpPr>
          <p:nvPr/>
        </p:nvCxnSpPr>
        <p:spPr>
          <a:xfrm rot="16200000" flipH="1">
            <a:off x="9943168" y="3473240"/>
            <a:ext cx="677757" cy="11706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16FF3671-CFC3-4B33-B273-8C412EAA8FE5}"/>
              </a:ext>
            </a:extLst>
          </p:cNvPr>
          <p:cNvCxnSpPr>
            <a:cxnSpLocks/>
            <a:stCxn id="60" idx="2"/>
            <a:endCxn id="13" idx="0"/>
          </p:cNvCxnSpPr>
          <p:nvPr/>
        </p:nvCxnSpPr>
        <p:spPr>
          <a:xfrm rot="5400000">
            <a:off x="8692792" y="3392174"/>
            <a:ext cx="676453" cy="1331443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4A8F5212-5FC4-45C6-BD80-02564F787110}"/>
              </a:ext>
            </a:extLst>
          </p:cNvPr>
          <p:cNvGrpSpPr/>
          <p:nvPr/>
        </p:nvGrpSpPr>
        <p:grpSpPr>
          <a:xfrm>
            <a:off x="4103602" y="3439711"/>
            <a:ext cx="1357076" cy="284693"/>
            <a:chOff x="759262" y="3436716"/>
            <a:chExt cx="1357076" cy="284693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153FAA-9C36-4660-88E4-22ADB2646C6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53A29C5-DB09-43A3-9B08-BC49C067AFE2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Diapo 33">
            <a:hlinkClick r:id="" action="ppaction://media"/>
            <a:extLst>
              <a:ext uri="{FF2B5EF4-FFF2-40B4-BE49-F238E27FC236}">
                <a16:creationId xmlns:a16="http://schemas.microsoft.com/office/drawing/2014/main" id="{BF506597-107A-B2D2-3072-84C0F87ABE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31900" y="44116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638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43" grpId="0" animBg="1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42">
            <a:extLst>
              <a:ext uri="{FF2B5EF4-FFF2-40B4-BE49-F238E27FC236}">
                <a16:creationId xmlns:a16="http://schemas.microsoft.com/office/drawing/2014/main" id="{F864DF56-EE87-4E13-9BB5-BC50A4C6276C}"/>
              </a:ext>
            </a:extLst>
          </p:cNvPr>
          <p:cNvSpPr/>
          <p:nvPr/>
        </p:nvSpPr>
        <p:spPr>
          <a:xfrm>
            <a:off x="5487888" y="4444015"/>
            <a:ext cx="701646" cy="203696"/>
          </a:xfrm>
          <a:prstGeom prst="rect">
            <a:avLst/>
          </a:prstGeom>
          <a:solidFill>
            <a:srgbClr val="3CB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FC03F8B-A965-4989-9B98-5D001322F35E}"/>
              </a:ext>
            </a:extLst>
          </p:cNvPr>
          <p:cNvSpPr/>
          <p:nvPr/>
        </p:nvSpPr>
        <p:spPr>
          <a:xfrm>
            <a:off x="7835885" y="4444893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34FE132-9EF4-4B60-B948-70AF1A64433B}"/>
              </a:ext>
            </a:extLst>
          </p:cNvPr>
          <p:cNvSpPr/>
          <p:nvPr/>
        </p:nvSpPr>
        <p:spPr>
          <a:xfrm>
            <a:off x="905218" y="4447494"/>
            <a:ext cx="1075654" cy="208459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9" name="Connecteur : en angle 68">
            <a:extLst>
              <a:ext uri="{FF2B5EF4-FFF2-40B4-BE49-F238E27FC236}">
                <a16:creationId xmlns:a16="http://schemas.microsoft.com/office/drawing/2014/main" id="{6C9C6ADF-405F-4F45-B058-9AE606349C02}"/>
              </a:ext>
            </a:extLst>
          </p:cNvPr>
          <p:cNvCxnSpPr>
            <a:cxnSpLocks/>
            <a:stCxn id="16" idx="0"/>
            <a:endCxn id="5" idx="0"/>
          </p:cNvCxnSpPr>
          <p:nvPr/>
        </p:nvCxnSpPr>
        <p:spPr>
          <a:xfrm rot="16200000" flipH="1">
            <a:off x="4226699" y="-837661"/>
            <a:ext cx="236646" cy="5832023"/>
          </a:xfrm>
          <a:prstGeom prst="bentConnector3">
            <a:avLst>
              <a:gd name="adj1" fmla="val -2364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FCA38395-82C2-45B5-96B7-BF2563B33EC5}"/>
              </a:ext>
            </a:extLst>
          </p:cNvPr>
          <p:cNvGrpSpPr/>
          <p:nvPr/>
        </p:nvGrpSpPr>
        <p:grpSpPr>
          <a:xfrm>
            <a:off x="4961499" y="4396958"/>
            <a:ext cx="1773477" cy="1352622"/>
            <a:chOff x="5989324" y="3826060"/>
            <a:chExt cx="1773477" cy="135262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19B2762-D065-4211-BFD3-732B8D4A90BD}"/>
                </a:ext>
              </a:extLst>
            </p:cNvPr>
            <p:cNvSpPr txBox="1"/>
            <p:nvPr/>
          </p:nvSpPr>
          <p:spPr>
            <a:xfrm>
              <a:off x="6004102" y="3826060"/>
              <a:ext cx="172561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7DF01CE5-95F5-46CB-AE63-EC335D60B7C9}"/>
                </a:ext>
              </a:extLst>
            </p:cNvPr>
            <p:cNvSpPr txBox="1"/>
            <p:nvPr/>
          </p:nvSpPr>
          <p:spPr>
            <a:xfrm>
              <a:off x="5989324" y="4105631"/>
              <a:ext cx="1773477" cy="107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100" i="1" dirty="0">
                  <a:latin typeface="Ubuntu Light" panose="020B0304030602030204" pitchFamily="34" charset="0"/>
                </a:rPr>
                <a:t>salade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sal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ade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parlement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parle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ment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100" i="1" dirty="0">
                  <a:latin typeface="Ubuntu Light" panose="020B0304030602030204" pitchFamily="34" charset="0"/>
                </a:rPr>
                <a:t>aqueux </a:t>
              </a:r>
              <a:r>
                <a:rPr lang="fr-FR" sz="1100" dirty="0">
                  <a:latin typeface="Ubuntu Light" panose="020B0304030602030204" pitchFamily="34" charset="0"/>
                </a:rPr>
                <a:t>(</a:t>
              </a:r>
              <a:r>
                <a:rPr lang="fr-FR" sz="1100" dirty="0" err="1">
                  <a:latin typeface="Ubuntu Light" panose="020B0304030602030204" pitchFamily="34" charset="0"/>
                </a:rPr>
                <a:t>aqua</a:t>
              </a:r>
              <a:r>
                <a:rPr lang="fr-FR" sz="1100" b="1" dirty="0" err="1">
                  <a:latin typeface="Ubuntu Light" panose="020B0304030602030204" pitchFamily="34" charset="0"/>
                </a:rPr>
                <a:t>+</a:t>
              </a:r>
              <a:r>
                <a:rPr lang="fr-FR" sz="1100" dirty="0" err="1">
                  <a:latin typeface="Ubuntu Light" panose="020B0304030602030204" pitchFamily="34" charset="0"/>
                </a:rPr>
                <a:t>eux</a:t>
              </a:r>
              <a:r>
                <a:rPr lang="fr-FR" sz="1100" dirty="0">
                  <a:latin typeface="Ubuntu Light" panose="020B0304030602030204" pitchFamily="34" charset="0"/>
                </a:rPr>
                <a:t>)</a:t>
              </a:r>
            </a:p>
          </p:txBody>
        </p: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8A6517BB-B5FE-48C9-B9D7-0AA0E9A79C54}"/>
              </a:ext>
            </a:extLst>
          </p:cNvPr>
          <p:cNvGrpSpPr/>
          <p:nvPr/>
        </p:nvGrpSpPr>
        <p:grpSpPr>
          <a:xfrm>
            <a:off x="2774416" y="4396688"/>
            <a:ext cx="1881996" cy="284693"/>
            <a:chOff x="2774416" y="4396688"/>
            <a:chExt cx="1881996" cy="284693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EF07045-18D2-4661-B7D2-7CCA334B3E0F}"/>
                </a:ext>
              </a:extLst>
            </p:cNvPr>
            <p:cNvSpPr/>
            <p:nvPr/>
          </p:nvSpPr>
          <p:spPr>
            <a:xfrm>
              <a:off x="3172859" y="4448559"/>
              <a:ext cx="1075654" cy="208459"/>
            </a:xfrm>
            <a:prstGeom prst="rect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253DEC8E-C645-4286-B8E8-26FA7A1DA49B}"/>
                </a:ext>
              </a:extLst>
            </p:cNvPr>
            <p:cNvSpPr txBox="1"/>
            <p:nvPr/>
          </p:nvSpPr>
          <p:spPr>
            <a:xfrm>
              <a:off x="2774416" y="4396688"/>
              <a:ext cx="1881996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900551A3-289E-4D67-A3F1-C801F9FD8063}"/>
              </a:ext>
            </a:extLst>
          </p:cNvPr>
          <p:cNvSpPr txBox="1"/>
          <p:nvPr/>
        </p:nvSpPr>
        <p:spPr>
          <a:xfrm>
            <a:off x="3057622" y="4678049"/>
            <a:ext cx="1295399" cy="107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100" i="1" dirty="0">
                <a:latin typeface="Ubuntu Light" panose="020B0304030602030204" pitchFamily="34" charset="0"/>
              </a:rPr>
              <a:t>proton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sème</a:t>
            </a:r>
          </a:p>
          <a:p>
            <a:pPr algn="ctr">
              <a:lnSpc>
                <a:spcPct val="150000"/>
              </a:lnSpc>
            </a:pPr>
            <a:r>
              <a:rPr lang="fr-FR" sz="1100" i="1" dirty="0">
                <a:latin typeface="Ubuntu Light" panose="020B0304030602030204" pitchFamily="34" charset="0"/>
              </a:rPr>
              <a:t>clémentine</a:t>
            </a: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56003A89-42F9-4515-A507-20E5F9F4B340}"/>
              </a:ext>
            </a:extLst>
          </p:cNvPr>
          <p:cNvCxnSpPr>
            <a:cxnSpLocks/>
            <a:stCxn id="5" idx="2"/>
            <a:endCxn id="112" idx="0"/>
          </p:cNvCxnSpPr>
          <p:nvPr/>
        </p:nvCxnSpPr>
        <p:spPr>
          <a:xfrm rot="5400000">
            <a:off x="5546262" y="1724939"/>
            <a:ext cx="950650" cy="247889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9519D804-5939-431A-8561-B27FC624590A}"/>
              </a:ext>
            </a:extLst>
          </p:cNvPr>
          <p:cNvGrpSpPr/>
          <p:nvPr/>
        </p:nvGrpSpPr>
        <p:grpSpPr>
          <a:xfrm>
            <a:off x="10338367" y="4397426"/>
            <a:ext cx="1057972" cy="284693"/>
            <a:chOff x="10338367" y="4397426"/>
            <a:chExt cx="1057972" cy="284693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48C343B4-3F76-4388-8CB3-BB6BB09AF203}"/>
                </a:ext>
              </a:extLst>
            </p:cNvPr>
            <p:cNvSpPr/>
            <p:nvPr/>
          </p:nvSpPr>
          <p:spPr>
            <a:xfrm>
              <a:off x="10503280" y="4442991"/>
              <a:ext cx="701646" cy="203696"/>
            </a:xfrm>
            <a:prstGeom prst="rect">
              <a:avLst/>
            </a:prstGeom>
            <a:solidFill>
              <a:srgbClr val="3CB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7691B12-706C-4779-87FD-AE3EAAE677B4}"/>
                </a:ext>
              </a:extLst>
            </p:cNvPr>
            <p:cNvSpPr txBox="1"/>
            <p:nvPr/>
          </p:nvSpPr>
          <p:spPr>
            <a:xfrm>
              <a:off x="10338367" y="4397426"/>
              <a:ext cx="1057972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dérivés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770905A5-A96E-4FFF-B83D-453859F098A8}"/>
              </a:ext>
            </a:extLst>
          </p:cNvPr>
          <p:cNvSpPr txBox="1"/>
          <p:nvPr/>
        </p:nvSpPr>
        <p:spPr>
          <a:xfrm>
            <a:off x="9987127" y="4671556"/>
            <a:ext cx="1773477" cy="132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u="sng" dirty="0">
                <a:latin typeface="Ubuntu" panose="020B0504030602030204" pitchFamily="34" charset="0"/>
              </a:rPr>
              <a:t>Exemples</a:t>
            </a:r>
            <a:r>
              <a:rPr lang="fr-FR" sz="1100" dirty="0">
                <a:latin typeface="Ubuntu" panose="020B0504030602030204" pitchFamily="34" charset="0"/>
              </a:rPr>
              <a:t> :</a:t>
            </a:r>
            <a:br>
              <a:rPr lang="fr-FR" sz="1100" i="1" dirty="0">
                <a:latin typeface="Ubuntu Light" panose="020B0304030602030204" pitchFamily="34" charset="0"/>
              </a:rPr>
            </a:br>
            <a:r>
              <a:rPr lang="fr-FR" sz="1050" i="1" dirty="0">
                <a:latin typeface="Ubuntu Light" panose="020B0304030602030204" pitchFamily="34" charset="0"/>
              </a:rPr>
              <a:t>chanteur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chant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eur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acceptable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accept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able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fr-FR" sz="1050" i="1" dirty="0">
                <a:latin typeface="Ubuntu Light" panose="020B0304030602030204" pitchFamily="34" charset="0"/>
              </a:rPr>
              <a:t>clairement </a:t>
            </a:r>
            <a:r>
              <a:rPr lang="fr-FR" sz="1050" dirty="0">
                <a:latin typeface="Ubuntu Light" panose="020B0304030602030204" pitchFamily="34" charset="0"/>
              </a:rPr>
              <a:t>(</a:t>
            </a:r>
            <a:r>
              <a:rPr lang="fr-FR" sz="1050" dirty="0" err="1">
                <a:latin typeface="Ubuntu Light" panose="020B0304030602030204" pitchFamily="34" charset="0"/>
              </a:rPr>
              <a:t>claire</a:t>
            </a:r>
            <a:r>
              <a:rPr lang="fr-FR" sz="1050" b="1" dirty="0" err="1">
                <a:latin typeface="Ubuntu Light" panose="020B0304030602030204" pitchFamily="34" charset="0"/>
              </a:rPr>
              <a:t>+</a:t>
            </a:r>
            <a:r>
              <a:rPr lang="fr-FR" sz="1050" dirty="0" err="1">
                <a:latin typeface="Ubuntu Light" panose="020B0304030602030204" pitchFamily="34" charset="0"/>
              </a:rPr>
              <a:t>ment</a:t>
            </a:r>
            <a:r>
              <a:rPr lang="fr-FR" sz="1050" dirty="0">
                <a:latin typeface="Ubuntu Light" panose="020B0304030602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endParaRPr lang="fr-FR" sz="1100" i="1" dirty="0">
              <a:latin typeface="Ubuntu Light" panose="020B0304030602030204" pitchFamily="34" charset="0"/>
            </a:endParaRP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2418D98F-9A27-4404-B6F3-FB61D0F41885}"/>
              </a:ext>
            </a:extLst>
          </p:cNvPr>
          <p:cNvGrpSpPr/>
          <p:nvPr/>
        </p:nvGrpSpPr>
        <p:grpSpPr>
          <a:xfrm>
            <a:off x="6909024" y="4396122"/>
            <a:ext cx="2929376" cy="1577920"/>
            <a:chOff x="6882505" y="3567170"/>
            <a:chExt cx="2929376" cy="1577920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E6BE2D8-B6C6-40FA-95DD-BF479ED6DD31}"/>
                </a:ext>
              </a:extLst>
            </p:cNvPr>
            <p:cNvSpPr txBox="1"/>
            <p:nvPr/>
          </p:nvSpPr>
          <p:spPr>
            <a:xfrm>
              <a:off x="7691077" y="3567170"/>
              <a:ext cx="129540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dérivés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060B364-D49F-4D41-A1BF-A4907D85E71C}"/>
                </a:ext>
              </a:extLst>
            </p:cNvPr>
            <p:cNvSpPr txBox="1"/>
            <p:nvPr/>
          </p:nvSpPr>
          <p:spPr>
            <a:xfrm>
              <a:off x="6882505" y="3852749"/>
              <a:ext cx="2929376" cy="12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100" u="sng" dirty="0">
                  <a:latin typeface="Ubuntu" panose="020B0504030602030204" pitchFamily="34" charset="0"/>
                </a:rPr>
                <a:t>Exemples</a:t>
              </a:r>
              <a:r>
                <a:rPr lang="fr-FR" sz="1100" dirty="0">
                  <a:latin typeface="Ubuntu" panose="020B0504030602030204" pitchFamily="34" charset="0"/>
                </a:rPr>
                <a:t> :</a:t>
              </a:r>
              <a:br>
                <a:rPr lang="fr-FR" sz="1100" i="1" dirty="0">
                  <a:latin typeface="Ubuntu Light" panose="020B0304030602030204" pitchFamily="34" charset="0"/>
                </a:rPr>
              </a:br>
              <a:r>
                <a:rPr lang="fr-FR" sz="1050" i="1" dirty="0">
                  <a:latin typeface="Ubuntu Light" panose="020B0304030602030204" pitchFamily="34" charset="0"/>
                </a:rPr>
                <a:t>clairvoyant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clair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voyant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géologie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géo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logie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fr-FR" sz="1050" i="1" dirty="0">
                  <a:latin typeface="Ubuntu Light" panose="020B0304030602030204" pitchFamily="34" charset="0"/>
                </a:rPr>
                <a:t>informatique </a:t>
              </a:r>
              <a:r>
                <a:rPr lang="fr-FR" sz="1050" dirty="0">
                  <a:latin typeface="Ubuntu Light" panose="020B0304030602030204" pitchFamily="34" charset="0"/>
                </a:rPr>
                <a:t>(</a:t>
              </a:r>
              <a:r>
                <a:rPr lang="fr-FR" sz="1050" dirty="0" err="1">
                  <a:latin typeface="Ubuntu Light" panose="020B0304030602030204" pitchFamily="34" charset="0"/>
                </a:rPr>
                <a:t>information</a:t>
              </a:r>
              <a:r>
                <a:rPr lang="fr-FR" sz="1050" b="1" dirty="0" err="1">
                  <a:latin typeface="Ubuntu Light" panose="020B0304030602030204" pitchFamily="34" charset="0"/>
                </a:rPr>
                <a:t>+</a:t>
              </a:r>
              <a:r>
                <a:rPr lang="fr-FR" sz="1050" dirty="0" err="1">
                  <a:latin typeface="Ubuntu Light" panose="020B0304030602030204" pitchFamily="34" charset="0"/>
                </a:rPr>
                <a:t>automatique</a:t>
              </a:r>
              <a:r>
                <a:rPr lang="fr-FR" sz="1050" dirty="0">
                  <a:latin typeface="Ubuntu Light" panose="020B0304030602030204" pitchFamily="34" charset="0"/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endParaRPr lang="fr-FR" sz="1100" i="1" dirty="0">
                <a:latin typeface="Ubuntu Light" panose="020B0304030602030204" pitchFamily="34" charset="0"/>
              </a:endParaRPr>
            </a:p>
          </p:txBody>
        </p:sp>
      </p:grpSp>
      <p:cxnSp>
        <p:nvCxnSpPr>
          <p:cNvPr id="31" name="Connecteur : en angle 30">
            <a:extLst>
              <a:ext uri="{FF2B5EF4-FFF2-40B4-BE49-F238E27FC236}">
                <a16:creationId xmlns:a16="http://schemas.microsoft.com/office/drawing/2014/main" id="{8126D17F-D4D4-446A-96D4-919E8CAD0F30}"/>
              </a:ext>
            </a:extLst>
          </p:cNvPr>
          <p:cNvCxnSpPr>
            <a:cxnSpLocks/>
            <a:stCxn id="112" idx="2"/>
            <a:endCxn id="2" idx="0"/>
          </p:cNvCxnSpPr>
          <p:nvPr/>
        </p:nvCxnSpPr>
        <p:spPr>
          <a:xfrm rot="5400000">
            <a:off x="3912635" y="3527183"/>
            <a:ext cx="672284" cy="1066726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AF152261-9556-4D78-8152-89355613989E}"/>
              </a:ext>
            </a:extLst>
          </p:cNvPr>
          <p:cNvSpPr txBox="1"/>
          <p:nvPr/>
        </p:nvSpPr>
        <p:spPr>
          <a:xfrm>
            <a:off x="6571002" y="2196673"/>
            <a:ext cx="138006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300" b="1" dirty="0">
                <a:latin typeface="Ubuntu" panose="020B0504030602030204" pitchFamily="34" charset="0"/>
              </a:rPr>
              <a:t>COMPLEXES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1F25ADF-D6C8-4899-A78A-FCAD5663D65E}"/>
              </a:ext>
            </a:extLst>
          </p:cNvPr>
          <p:cNvGrpSpPr/>
          <p:nvPr/>
        </p:nvGrpSpPr>
        <p:grpSpPr>
          <a:xfrm>
            <a:off x="614019" y="1875147"/>
            <a:ext cx="1613249" cy="605959"/>
            <a:chOff x="1028591" y="2827237"/>
            <a:chExt cx="3315447" cy="569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E89C468-3F21-4EA5-8CF4-DEAA48E742F2}"/>
                </a:ext>
              </a:extLst>
            </p:cNvPr>
            <p:cNvSpPr txBox="1"/>
            <p:nvPr/>
          </p:nvSpPr>
          <p:spPr>
            <a:xfrm>
              <a:off x="1063695" y="2827237"/>
              <a:ext cx="3280343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 COMPLEXES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C2C1ECB-3638-48D9-B44A-92B240BF81B2}"/>
                </a:ext>
              </a:extLst>
            </p:cNvPr>
            <p:cNvSpPr txBox="1"/>
            <p:nvPr/>
          </p:nvSpPr>
          <p:spPr>
            <a:xfrm>
              <a:off x="1028591" y="3121828"/>
              <a:ext cx="3280343" cy="274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 i="1" dirty="0">
                  <a:latin typeface="Ubuntu" panose="020B0504030602030204" pitchFamily="34" charset="0"/>
                </a:rPr>
                <a:t>NON</a:t>
              </a:r>
              <a:r>
                <a:rPr lang="fr-FR" sz="1300" b="1" dirty="0">
                  <a:latin typeface="Ubuntu" panose="020B0504030602030204" pitchFamily="34" charset="0"/>
                </a:rPr>
                <a:t> COMPLEXES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2AA11D-4F41-4DA2-BD03-89C7FDDFCC45}"/>
              </a:ext>
            </a:extLst>
          </p:cNvPr>
          <p:cNvSpPr txBox="1"/>
          <p:nvPr/>
        </p:nvSpPr>
        <p:spPr>
          <a:xfrm>
            <a:off x="971147" y="4646687"/>
            <a:ext cx="990549" cy="116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u="sng" dirty="0">
                <a:latin typeface="Ubuntu" panose="020B0504030602030204" pitchFamily="34" charset="0"/>
              </a:rPr>
              <a:t>Exemples</a:t>
            </a:r>
            <a:r>
              <a:rPr lang="fr-FR" sz="1200" dirty="0">
                <a:latin typeface="Ubuntu" panose="020B0504030602030204" pitchFamily="34" charset="0"/>
              </a:rPr>
              <a:t> :</a:t>
            </a:r>
            <a:br>
              <a:rPr lang="fr-FR" sz="1200" i="1" dirty="0">
                <a:latin typeface="Ubuntu Light" panose="020B0304030602030204" pitchFamily="34" charset="0"/>
              </a:rPr>
            </a:br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  <a:p>
            <a:pPr algn="ctr">
              <a:lnSpc>
                <a:spcPct val="150000"/>
              </a:lnSpc>
            </a:pPr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030DE2-24C0-4E19-AD88-4FAE33709E81}"/>
              </a:ext>
            </a:extLst>
          </p:cNvPr>
          <p:cNvSpPr txBox="1"/>
          <p:nvPr/>
        </p:nvSpPr>
        <p:spPr>
          <a:xfrm>
            <a:off x="881373" y="1960027"/>
            <a:ext cx="109527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Ubuntu" panose="020B0504030602030204" pitchFamily="34" charset="0"/>
                <a:cs typeface="Arial" panose="020B0604020202020204" pitchFamily="34" charset="0"/>
              </a:rPr>
              <a:t>SIMPLES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79340275-0FD3-4046-A6CE-64C61E0DCB85}"/>
              </a:ext>
            </a:extLst>
          </p:cNvPr>
          <p:cNvCxnSpPr>
            <a:cxnSpLocks/>
            <a:stCxn id="5" idx="2"/>
            <a:endCxn id="60" idx="0"/>
          </p:cNvCxnSpPr>
          <p:nvPr/>
        </p:nvCxnSpPr>
        <p:spPr>
          <a:xfrm rot="16200000" flipH="1">
            <a:off x="8005929" y="1744165"/>
            <a:ext cx="945915" cy="243570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B8C75508-D04A-4C99-BB23-002ED5DFCC9A}"/>
              </a:ext>
            </a:extLst>
          </p:cNvPr>
          <p:cNvGrpSpPr/>
          <p:nvPr/>
        </p:nvGrpSpPr>
        <p:grpSpPr>
          <a:xfrm>
            <a:off x="8865264" y="3434976"/>
            <a:ext cx="1662950" cy="284693"/>
            <a:chOff x="8865264" y="3434976"/>
            <a:chExt cx="1662950" cy="284693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61DFB31-FF6D-4835-9CEE-65C23C6545D8}"/>
                </a:ext>
              </a:extLst>
            </p:cNvPr>
            <p:cNvSpPr/>
            <p:nvPr/>
          </p:nvSpPr>
          <p:spPr>
            <a:xfrm>
              <a:off x="9206353" y="3485110"/>
              <a:ext cx="978883" cy="208459"/>
            </a:xfrm>
            <a:prstGeom prst="rect">
              <a:avLst/>
            </a:prstGeom>
            <a:solidFill>
              <a:srgbClr val="026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D39BECCF-28E1-4800-AF3E-EDFB49E8C67F}"/>
                </a:ext>
              </a:extLst>
            </p:cNvPr>
            <p:cNvSpPr txBox="1"/>
            <p:nvPr/>
          </p:nvSpPr>
          <p:spPr>
            <a:xfrm>
              <a:off x="8865264" y="3434976"/>
              <a:ext cx="1662950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construits</a:t>
              </a:r>
            </a:p>
          </p:txBody>
        </p:sp>
      </p:grpSp>
      <p:cxnSp>
        <p:nvCxnSpPr>
          <p:cNvPr id="61" name="Connecteur : en angle 60">
            <a:extLst>
              <a:ext uri="{FF2B5EF4-FFF2-40B4-BE49-F238E27FC236}">
                <a16:creationId xmlns:a16="http://schemas.microsoft.com/office/drawing/2014/main" id="{EA5F12BF-9D91-4113-90EA-FF2AD19CF9B1}"/>
              </a:ext>
            </a:extLst>
          </p:cNvPr>
          <p:cNvCxnSpPr>
            <a:cxnSpLocks/>
            <a:stCxn id="112" idx="2"/>
            <a:endCxn id="7" idx="0"/>
          </p:cNvCxnSpPr>
          <p:nvPr/>
        </p:nvCxnSpPr>
        <p:spPr>
          <a:xfrm rot="16200000" flipH="1">
            <a:off x="4974335" y="3532208"/>
            <a:ext cx="672554" cy="1056945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965E1D65-83BC-48D5-A9F5-29DF57015600}"/>
              </a:ext>
            </a:extLst>
          </p:cNvPr>
          <p:cNvCxnSpPr>
            <a:cxnSpLocks/>
            <a:stCxn id="60" idx="2"/>
            <a:endCxn id="8" idx="0"/>
          </p:cNvCxnSpPr>
          <p:nvPr/>
        </p:nvCxnSpPr>
        <p:spPr>
          <a:xfrm rot="16200000" flipH="1">
            <a:off x="9943168" y="3473240"/>
            <a:ext cx="677757" cy="11706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16FF3671-CFC3-4B33-B273-8C412EAA8FE5}"/>
              </a:ext>
            </a:extLst>
          </p:cNvPr>
          <p:cNvCxnSpPr>
            <a:cxnSpLocks/>
            <a:stCxn id="60" idx="2"/>
            <a:endCxn id="13" idx="0"/>
          </p:cNvCxnSpPr>
          <p:nvPr/>
        </p:nvCxnSpPr>
        <p:spPr>
          <a:xfrm rot="5400000">
            <a:off x="8692792" y="3392174"/>
            <a:ext cx="676453" cy="1331443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A7D87BFA-088E-44A6-8E4B-836B1BA0D88F}"/>
              </a:ext>
            </a:extLst>
          </p:cNvPr>
          <p:cNvSpPr txBox="1"/>
          <p:nvPr/>
        </p:nvSpPr>
        <p:spPr>
          <a:xfrm>
            <a:off x="3791909" y="1251514"/>
            <a:ext cx="854411" cy="284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100" b="1" spc="300">
                <a:latin typeface="Ubuntu Light" panose="020B0304030602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MOTS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88BC1E3-B2F3-430F-8027-A9F1D571F15E}"/>
              </a:ext>
            </a:extLst>
          </p:cNvPr>
          <p:cNvSpPr txBox="1"/>
          <p:nvPr/>
        </p:nvSpPr>
        <p:spPr>
          <a:xfrm>
            <a:off x="501355" y="4402945"/>
            <a:ext cx="18819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  <a:r>
              <a:rPr lang="fr-FR" sz="12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dérivés</a:t>
            </a:r>
          </a:p>
        </p:txBody>
      </p:sp>
      <p:grpSp>
        <p:nvGrpSpPr>
          <p:cNvPr id="108" name="Groupe 107">
            <a:extLst>
              <a:ext uri="{FF2B5EF4-FFF2-40B4-BE49-F238E27FC236}">
                <a16:creationId xmlns:a16="http://schemas.microsoft.com/office/drawing/2014/main" id="{FA101C22-6968-406A-90F7-D3B5DC37C6BA}"/>
              </a:ext>
            </a:extLst>
          </p:cNvPr>
          <p:cNvGrpSpPr/>
          <p:nvPr/>
        </p:nvGrpSpPr>
        <p:grpSpPr>
          <a:xfrm>
            <a:off x="759438" y="3436716"/>
            <a:ext cx="1357076" cy="284693"/>
            <a:chOff x="759438" y="3436716"/>
            <a:chExt cx="1357076" cy="28469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DEA660F-AD68-490D-BF9C-AEC7F0AFF3C9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A79D392-066F-474D-AC69-CAEA90C7166F}"/>
                </a:ext>
              </a:extLst>
            </p:cNvPr>
            <p:cNvSpPr txBox="1"/>
            <p:nvPr/>
          </p:nvSpPr>
          <p:spPr>
            <a:xfrm>
              <a:off x="759438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F0DCC05-410B-4990-8496-8366D87733D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429010" y="2692588"/>
            <a:ext cx="8966" cy="74412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F573DB71-67A1-4BCC-9B97-306C359B4CD7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440601" y="3728813"/>
            <a:ext cx="1752" cy="6741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95F9946-282B-4FAB-B007-7C52CE808316}"/>
              </a:ext>
            </a:extLst>
          </p:cNvPr>
          <p:cNvSpPr txBox="1"/>
          <p:nvPr/>
        </p:nvSpPr>
        <p:spPr>
          <a:xfrm>
            <a:off x="621914" y="2446367"/>
            <a:ext cx="16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(un seul morphème libre)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A616CAC-4734-4A0A-BFA2-D3D3248948A6}"/>
              </a:ext>
            </a:extLst>
          </p:cNvPr>
          <p:cNvSpPr txBox="1"/>
          <p:nvPr/>
        </p:nvSpPr>
        <p:spPr>
          <a:xfrm>
            <a:off x="6427172" y="2452948"/>
            <a:ext cx="170209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(plusieurs morphèmes)</a:t>
            </a:r>
          </a:p>
        </p:txBody>
      </p: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4A8F5212-5FC4-45C6-BD80-02564F787110}"/>
              </a:ext>
            </a:extLst>
          </p:cNvPr>
          <p:cNvGrpSpPr/>
          <p:nvPr/>
        </p:nvGrpSpPr>
        <p:grpSpPr>
          <a:xfrm>
            <a:off x="4103602" y="3439711"/>
            <a:ext cx="1357076" cy="284693"/>
            <a:chOff x="759262" y="3436716"/>
            <a:chExt cx="1357076" cy="284693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153FAA-9C36-4660-88E4-22ADB2646C66}"/>
                </a:ext>
              </a:extLst>
            </p:cNvPr>
            <p:cNvSpPr/>
            <p:nvPr/>
          </p:nvSpPr>
          <p:spPr>
            <a:xfrm>
              <a:off x="808972" y="3488094"/>
              <a:ext cx="1258008" cy="208459"/>
            </a:xfrm>
            <a:prstGeom prst="rect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D53A29C5-DB09-43A3-9B08-BC49C067AFE2}"/>
                </a:ext>
              </a:extLst>
            </p:cNvPr>
            <p:cNvSpPr txBox="1"/>
            <p:nvPr/>
          </p:nvSpPr>
          <p:spPr>
            <a:xfrm>
              <a:off x="759262" y="3436716"/>
              <a:ext cx="1357076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50" b="1" i="1" dirty="0">
                  <a:solidFill>
                    <a:schemeClr val="bg1"/>
                  </a:solidFill>
                  <a:latin typeface="Ubuntu" panose="020B0504030602030204" pitchFamily="34" charset="0"/>
                </a:rPr>
                <a:t>non</a:t>
              </a:r>
              <a:r>
                <a:rPr lang="fr-FR" sz="1250" b="1" dirty="0">
                  <a:solidFill>
                    <a:schemeClr val="bg1"/>
                  </a:solidFill>
                  <a:latin typeface="Ubuntu" panose="020B0504030602030204" pitchFamily="34" charset="0"/>
                </a:rPr>
                <a:t> construits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AE8307-89EC-C2A1-FD66-DD5C0F37AA5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1D3EC28-F339-A264-B99B-5B9B33201DBB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210E4C7-B2E8-70D1-41BC-EFE4A6B0BB12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Diapo 33">
            <a:hlinkClick r:id="" action="ppaction://media"/>
            <a:extLst>
              <a:ext uri="{FF2B5EF4-FFF2-40B4-BE49-F238E27FC236}">
                <a16:creationId xmlns:a16="http://schemas.microsoft.com/office/drawing/2014/main" id="{BF506597-107A-B2D2-3072-84C0F87ABE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31900" y="44116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202661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E0CA97F-FDC3-C242-CC47-942CC65E71EE}"/>
              </a:ext>
            </a:extLst>
          </p:cNvPr>
          <p:cNvSpPr txBox="1"/>
          <p:nvPr/>
        </p:nvSpPr>
        <p:spPr>
          <a:xfrm>
            <a:off x="3128476" y="2575849"/>
            <a:ext cx="5935048" cy="2270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CONCEPTION &amp; RÉDACTION 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RICHARD RENAULT</a:t>
            </a:r>
          </a:p>
          <a:p>
            <a:pPr algn="ctr">
              <a:lnSpc>
                <a:spcPct val="150000"/>
              </a:lnSpc>
            </a:pPr>
            <a:endParaRPr lang="fr-FR" sz="1200" dirty="0">
              <a:latin typeface="Ubuntu Light" panose="020B03040306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ADAPTATION &amp; RÉALISATION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CEMU Université de Caen Normandie </a:t>
            </a:r>
          </a:p>
          <a:p>
            <a:pPr algn="ctr">
              <a:lnSpc>
                <a:spcPct val="150000"/>
              </a:lnSpc>
            </a:pPr>
            <a:endParaRPr lang="fr-FR" sz="1200" dirty="0">
              <a:latin typeface="Ubuntu Light" panose="020B03040306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DIFFUSION  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Cette ressource est diffusée sous licence libre </a:t>
            </a:r>
            <a:r>
              <a:rPr lang="fr-FR" sz="1200" b="1" dirty="0">
                <a:latin typeface="Ubuntu Light" panose="020B0304030602030204" pitchFamily="34" charset="0"/>
                <a:cs typeface="Arial" panose="020B0604020202020204" pitchFamily="34" charset="0"/>
              </a:rPr>
              <a:t>CC-BY-NC-SA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9DA178D-600A-D3C7-A9AB-926749B48952}"/>
              </a:ext>
            </a:extLst>
          </p:cNvPr>
          <p:cNvGrpSpPr/>
          <p:nvPr/>
        </p:nvGrpSpPr>
        <p:grpSpPr>
          <a:xfrm>
            <a:off x="1700275" y="5910333"/>
            <a:ext cx="8791450" cy="635372"/>
            <a:chOff x="2571522" y="5973833"/>
            <a:chExt cx="8791450" cy="63537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0F5A0B24-3897-B9E7-B7E2-324864645390}"/>
                </a:ext>
              </a:extLst>
            </p:cNvPr>
            <p:cNvSpPr txBox="1"/>
            <p:nvPr/>
          </p:nvSpPr>
          <p:spPr>
            <a:xfrm>
              <a:off x="5427924" y="5973833"/>
              <a:ext cx="5935048" cy="565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sz="1100" dirty="0">
                  <a:latin typeface="Ubuntu Light" panose="020B0304030602030204" pitchFamily="34" charset="0"/>
                  <a:cs typeface="Arial" panose="020B0604020202020204" pitchFamily="34" charset="0"/>
                </a:rPr>
                <a:t>Ce travail a bénéficié d’une aide de l’État géré par l’Agence Nationale de la Recherche au titre du programme « Investissements d’avenir » portant la référence ANR-18-NCUN-021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204403-3629-7E0D-3C8D-5BCA87B93971}"/>
                </a:ext>
              </a:extLst>
            </p:cNvPr>
            <p:cNvSpPr/>
            <p:nvPr/>
          </p:nvSpPr>
          <p:spPr>
            <a:xfrm>
              <a:off x="3281062" y="6409150"/>
              <a:ext cx="108772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700" i="0" dirty="0">
                  <a:solidFill>
                    <a:schemeClr val="bg2">
                      <a:lumMod val="7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ANR-18-NCUN-0021</a:t>
              </a:r>
              <a:endParaRPr lang="fr-FR" sz="7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Image 5" descr="Une image contenant Police, Graphique, logo, symbole&#10;&#10;Description générée automatiquement">
              <a:extLst>
                <a:ext uri="{FF2B5EF4-FFF2-40B4-BE49-F238E27FC236}">
                  <a16:creationId xmlns:a16="http://schemas.microsoft.com/office/drawing/2014/main" id="{8EA7EE42-37DB-C158-F945-DDCB1D5B9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819" y="6032060"/>
              <a:ext cx="775509" cy="295218"/>
            </a:xfrm>
            <a:prstGeom prst="rect">
              <a:avLst/>
            </a:prstGeom>
          </p:spPr>
        </p:pic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4FFA04C5-5A8C-D35D-B2AF-AAEE54923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71522" y="5999233"/>
              <a:ext cx="555225" cy="539897"/>
            </a:xfrm>
            <a:prstGeom prst="rect">
              <a:avLst/>
            </a:prstGeom>
          </p:spPr>
        </p:pic>
        <p:pic>
          <p:nvPicPr>
            <p:cNvPr id="8" name="Image 7" descr="Une image contenant Graphique, cercle, graphisme, Police&#10;&#10;Description générée automatiquement">
              <a:extLst>
                <a:ext uri="{FF2B5EF4-FFF2-40B4-BE49-F238E27FC236}">
                  <a16:creationId xmlns:a16="http://schemas.microsoft.com/office/drawing/2014/main" id="{90CEFDF2-24F5-6FEC-7540-2AF5318EB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4685" y="6032059"/>
              <a:ext cx="489157" cy="480042"/>
            </a:xfrm>
            <a:prstGeom prst="rect">
              <a:avLst/>
            </a:prstGeom>
          </p:spPr>
        </p:pic>
      </p:grpSp>
      <p:pic>
        <p:nvPicPr>
          <p:cNvPr id="9" name="Image 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64128F79-960A-6BDA-07AC-83F4F5C38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542" y="524763"/>
            <a:ext cx="2124916" cy="10881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748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4">
            <a:hlinkClick r:id="" action="ppaction://media"/>
            <a:extLst>
              <a:ext uri="{FF2B5EF4-FFF2-40B4-BE49-F238E27FC236}">
                <a16:creationId xmlns:a16="http://schemas.microsoft.com/office/drawing/2014/main" id="{FCEC9B85-45DB-2AD4-030E-41C9B32AB13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95569" y="3597951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183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5" presetClass="emph" presetSubtype="0" grpId="0" nodeType="withEffect">
                                  <p:stCondLst>
                                    <p:cond delay="7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5" presetClass="emph" presetSubtype="0" grpId="0" nodeType="withEffect">
                                  <p:stCondLst>
                                    <p:cond delay="7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5" presetClass="emph" presetSubtype="0" grpId="0" nodeType="withEffect">
                                  <p:stCondLst>
                                    <p:cond delay="8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0" grpId="0" animBg="1"/>
      <p:bldP spid="6" grpId="0" animBg="1"/>
      <p:bldP spid="32" grpId="0" animBg="1"/>
      <p:bldP spid="37" grpId="0" animBg="1"/>
      <p:bldP spid="38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5">
            <a:hlinkClick r:id="" action="ppaction://media"/>
            <a:extLst>
              <a:ext uri="{FF2B5EF4-FFF2-40B4-BE49-F238E27FC236}">
                <a16:creationId xmlns:a16="http://schemas.microsoft.com/office/drawing/2014/main" id="{6801BB34-3C14-77A9-825D-D6A58D39FB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888474" y="3334082"/>
            <a:ext cx="609601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7AF427E-40ED-DE40-FCE4-989709A91C04}"/>
              </a:ext>
            </a:extLst>
          </p:cNvPr>
          <p:cNvSpPr txBox="1"/>
          <p:nvPr/>
        </p:nvSpPr>
        <p:spPr>
          <a:xfrm>
            <a:off x="7748359" y="5706241"/>
            <a:ext cx="1257300" cy="27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3CB99C"/>
              </a:buClr>
            </a:pPr>
            <a:r>
              <a:rPr lang="fr-FR" sz="900" i="1" dirty="0">
                <a:latin typeface="Ubuntu Light" panose="020B0304030602030204" pitchFamily="34" charset="0"/>
              </a:rPr>
              <a:t>de </a:t>
            </a:r>
            <a:r>
              <a:rPr lang="fr-FR" sz="900" b="1" i="1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3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6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6">
            <a:hlinkClick r:id="" action="ppaction://media"/>
            <a:extLst>
              <a:ext uri="{FF2B5EF4-FFF2-40B4-BE49-F238E27FC236}">
                <a16:creationId xmlns:a16="http://schemas.microsoft.com/office/drawing/2014/main" id="{A698CA3E-DD88-A606-FB83-C3F0B837F5F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23988" y="2486025"/>
            <a:ext cx="609600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3D13F1B-E715-7326-AA6E-7AEF6F45ADD8}"/>
              </a:ext>
            </a:extLst>
          </p:cNvPr>
          <p:cNvSpPr txBox="1"/>
          <p:nvPr/>
        </p:nvSpPr>
        <p:spPr>
          <a:xfrm>
            <a:off x="9636089" y="5254830"/>
            <a:ext cx="963441" cy="27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3CB99C"/>
              </a:buClr>
            </a:pPr>
            <a:r>
              <a:rPr lang="fr-FR" sz="900" i="1" dirty="0">
                <a:latin typeface="Ubuntu Light" panose="020B0304030602030204" pitchFamily="34" charset="0"/>
              </a:rPr>
              <a:t>clair </a:t>
            </a:r>
            <a:r>
              <a:rPr lang="fr-FR" sz="900" b="1" i="1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voyant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67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83882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7">
            <a:hlinkClick r:id="" action="ppaction://media"/>
            <a:extLst>
              <a:ext uri="{FF2B5EF4-FFF2-40B4-BE49-F238E27FC236}">
                <a16:creationId xmlns:a16="http://schemas.microsoft.com/office/drawing/2014/main" id="{0C352E19-E1BD-839F-37B7-985D8D6FB1D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784350" y="2619375"/>
            <a:ext cx="609600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7952CF1-125C-3D96-3AB3-C9DF85B9CEEC}"/>
              </a:ext>
            </a:extLst>
          </p:cNvPr>
          <p:cNvSpPr txBox="1"/>
          <p:nvPr/>
        </p:nvSpPr>
        <p:spPr>
          <a:xfrm>
            <a:off x="9289331" y="5865809"/>
            <a:ext cx="783882" cy="27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3CB99C"/>
              </a:buClr>
            </a:pPr>
            <a:r>
              <a:rPr lang="fr-FR" sz="900" i="1" dirty="0">
                <a:latin typeface="Ubuntu Light" panose="020B0304030602030204" pitchFamily="34" charset="0"/>
              </a:rPr>
              <a:t>géo </a:t>
            </a:r>
            <a:r>
              <a:rPr lang="fr-FR" sz="900" b="1" i="1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</a:t>
            </a:r>
            <a:r>
              <a:rPr lang="fr-FR" sz="900" i="1" dirty="0" err="1">
                <a:latin typeface="Ubuntu Light" panose="020B0304030602030204" pitchFamily="34" charset="0"/>
              </a:rPr>
              <a:t>logie</a:t>
            </a:r>
            <a:endParaRPr lang="fr-FR" sz="900" i="1" dirty="0">
              <a:latin typeface="Ubuntu Light" panose="020B03040306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90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7" y="2798966"/>
            <a:ext cx="8496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88318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8">
            <a:hlinkClick r:id="" action="ppaction://media"/>
            <a:extLst>
              <a:ext uri="{FF2B5EF4-FFF2-40B4-BE49-F238E27FC236}">
                <a16:creationId xmlns:a16="http://schemas.microsoft.com/office/drawing/2014/main" id="{CA0D7143-6FF0-CF95-AD3A-C0831F6115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665288" y="3051175"/>
            <a:ext cx="609600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8642000-B251-D75B-7F3C-168A632E2D0B}"/>
              </a:ext>
            </a:extLst>
          </p:cNvPr>
          <p:cNvSpPr txBox="1"/>
          <p:nvPr/>
        </p:nvSpPr>
        <p:spPr>
          <a:xfrm>
            <a:off x="7806052" y="4982421"/>
            <a:ext cx="1673713" cy="27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3CB99C"/>
              </a:buClr>
            </a:pPr>
            <a:r>
              <a:rPr lang="fr-FR" sz="900" b="1" i="1" dirty="0">
                <a:latin typeface="Ubuntu Light" panose="020B0304030602030204" pitchFamily="34" charset="0"/>
              </a:rPr>
              <a:t>Informa</a:t>
            </a:r>
            <a:r>
              <a:rPr lang="fr-FR" sz="900" i="1" dirty="0">
                <a:latin typeface="Ubuntu Light" panose="020B0304030602030204" pitchFamily="34" charset="0"/>
              </a:rPr>
              <a:t>tion </a:t>
            </a:r>
            <a:r>
              <a:rPr lang="fr-FR" sz="900" b="1" i="1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r>
              <a:rPr lang="fr-FR" sz="900" i="1" dirty="0">
                <a:latin typeface="Ubuntu Light" panose="020B0304030602030204" pitchFamily="34" charset="0"/>
              </a:rPr>
              <a:t> automa</a:t>
            </a:r>
            <a:r>
              <a:rPr lang="fr-FR" sz="900" b="1" i="1" dirty="0">
                <a:latin typeface="Ubuntu Light" panose="020B0304030602030204" pitchFamily="34" charset="0"/>
              </a:rPr>
              <a:t>tique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0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informatique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44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8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MOTS COMPLEXES, MOTS CONSTRUITS ET MOTS DÉRIVÉS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4880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55448F86-31E2-36AA-0589-9B40CD88C599}"/>
              </a:ext>
            </a:extLst>
          </p:cNvPr>
          <p:cNvSpPr/>
          <p:nvPr/>
        </p:nvSpPr>
        <p:spPr>
          <a:xfrm>
            <a:off x="526918" y="1321308"/>
            <a:ext cx="11093581" cy="5214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D32215-689F-2AFF-8495-FB413F8E5814}"/>
              </a:ext>
            </a:extLst>
          </p:cNvPr>
          <p:cNvSpPr/>
          <p:nvPr/>
        </p:nvSpPr>
        <p:spPr>
          <a:xfrm>
            <a:off x="647792" y="1203383"/>
            <a:ext cx="844895" cy="20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spc="300" dirty="0">
                <a:solidFill>
                  <a:schemeClr val="tx1"/>
                </a:solidFill>
                <a:latin typeface="Ubuntu Light" panose="020B0304030602030204" pitchFamily="34" charset="0"/>
              </a:rPr>
              <a:t>MOTS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1F74B4-D908-190B-5DC3-F285AB61B2C8}"/>
              </a:ext>
            </a:extLst>
          </p:cNvPr>
          <p:cNvSpPr/>
          <p:nvPr/>
        </p:nvSpPr>
        <p:spPr>
          <a:xfrm>
            <a:off x="747230" y="1751332"/>
            <a:ext cx="1518056" cy="4601019"/>
          </a:xfrm>
          <a:prstGeom prst="rect">
            <a:avLst/>
          </a:prstGeom>
          <a:noFill/>
          <a:ln w="12700">
            <a:solidFill>
              <a:srgbClr val="0042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F4BE06-F9B7-9863-D700-2ED7237800A1}"/>
              </a:ext>
            </a:extLst>
          </p:cNvPr>
          <p:cNvSpPr/>
          <p:nvPr/>
        </p:nvSpPr>
        <p:spPr>
          <a:xfrm>
            <a:off x="853087" y="1622865"/>
            <a:ext cx="126962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426C"/>
                </a:solidFill>
                <a:latin typeface="Ubuntu Light" panose="020B0304030602030204" pitchFamily="34" charset="0"/>
              </a:rPr>
              <a:t>MOTS SIMPLES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4B030-805C-950A-91D3-F56288B0D485}"/>
              </a:ext>
            </a:extLst>
          </p:cNvPr>
          <p:cNvSpPr txBox="1"/>
          <p:nvPr/>
        </p:nvSpPr>
        <p:spPr>
          <a:xfrm>
            <a:off x="4113045" y="5121577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proton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B44CB7-1AD3-1BC0-0AD2-385FEE1AB2C9}"/>
              </a:ext>
            </a:extLst>
          </p:cNvPr>
          <p:cNvSpPr txBox="1"/>
          <p:nvPr/>
        </p:nvSpPr>
        <p:spPr>
          <a:xfrm>
            <a:off x="5359685" y="4740131"/>
            <a:ext cx="63393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sème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D574796-C059-C9F3-561B-57C9227B526B}"/>
              </a:ext>
            </a:extLst>
          </p:cNvPr>
          <p:cNvSpPr txBox="1"/>
          <p:nvPr/>
        </p:nvSpPr>
        <p:spPr>
          <a:xfrm>
            <a:off x="5792939" y="5481002"/>
            <a:ext cx="97438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clémentine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3377AF-7416-9AC4-C0FB-EE95C385855F}"/>
              </a:ext>
            </a:extLst>
          </p:cNvPr>
          <p:cNvSpPr txBox="1"/>
          <p:nvPr/>
        </p:nvSpPr>
        <p:spPr>
          <a:xfrm>
            <a:off x="5157606" y="3500383"/>
            <a:ext cx="6988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aqueux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3C36B3-89AD-478D-326C-67A7D12B044F}"/>
              </a:ext>
            </a:extLst>
          </p:cNvPr>
          <p:cNvSpPr txBox="1"/>
          <p:nvPr/>
        </p:nvSpPr>
        <p:spPr>
          <a:xfrm>
            <a:off x="5751054" y="2885277"/>
            <a:ext cx="93750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parlement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CAF4007-5389-49EB-177B-D91202386BBE}"/>
              </a:ext>
            </a:extLst>
          </p:cNvPr>
          <p:cNvSpPr txBox="1"/>
          <p:nvPr/>
        </p:nvSpPr>
        <p:spPr>
          <a:xfrm>
            <a:off x="1341142" y="2671964"/>
            <a:ext cx="709804" cy="2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maison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4414050-E189-24C1-8CDB-324D7D3492B0}"/>
              </a:ext>
            </a:extLst>
          </p:cNvPr>
          <p:cNvSpPr txBox="1"/>
          <p:nvPr/>
        </p:nvSpPr>
        <p:spPr>
          <a:xfrm>
            <a:off x="979348" y="3930552"/>
            <a:ext cx="5175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trop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4D3E19D-3315-5786-18AF-D2AD0D355B66}"/>
              </a:ext>
            </a:extLst>
          </p:cNvPr>
          <p:cNvSpPr txBox="1"/>
          <p:nvPr/>
        </p:nvSpPr>
        <p:spPr>
          <a:xfrm>
            <a:off x="1375250" y="4925898"/>
            <a:ext cx="704335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devant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983EECF-FC10-B789-7D25-69DEEF36E6F5}"/>
              </a:ext>
            </a:extLst>
          </p:cNvPr>
          <p:cNvSpPr txBox="1"/>
          <p:nvPr/>
        </p:nvSpPr>
        <p:spPr>
          <a:xfrm>
            <a:off x="8183225" y="5426351"/>
            <a:ext cx="384539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du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AC830F4-B0B4-F11F-680B-216E86FABEF6}"/>
              </a:ext>
            </a:extLst>
          </p:cNvPr>
          <p:cNvSpPr txBox="1"/>
          <p:nvPr/>
        </p:nvSpPr>
        <p:spPr>
          <a:xfrm>
            <a:off x="9636091" y="5024754"/>
            <a:ext cx="96344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clairvoyant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C7BEC77-47AC-DD39-93D6-62AC648F0755}"/>
              </a:ext>
            </a:extLst>
          </p:cNvPr>
          <p:cNvSpPr txBox="1"/>
          <p:nvPr/>
        </p:nvSpPr>
        <p:spPr>
          <a:xfrm>
            <a:off x="9289331" y="5581024"/>
            <a:ext cx="75813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géologie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54C768-8059-0DCF-F8C2-9AA12305833B}"/>
              </a:ext>
            </a:extLst>
          </p:cNvPr>
          <p:cNvSpPr txBox="1"/>
          <p:nvPr/>
        </p:nvSpPr>
        <p:spPr>
          <a:xfrm>
            <a:off x="8032691" y="4747755"/>
            <a:ext cx="11484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informatique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ABD57E-6B7C-2AC5-64BD-D8AF1BFE6F58}"/>
              </a:ext>
            </a:extLst>
          </p:cNvPr>
          <p:cNvSpPr txBox="1"/>
          <p:nvPr/>
        </p:nvSpPr>
        <p:spPr>
          <a:xfrm>
            <a:off x="9102836" y="2798966"/>
            <a:ext cx="851177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chanteur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1405653-05AF-FCAA-D1B0-F8400E859E2F}"/>
              </a:ext>
            </a:extLst>
          </p:cNvPr>
          <p:cNvSpPr txBox="1"/>
          <p:nvPr/>
        </p:nvSpPr>
        <p:spPr>
          <a:xfrm>
            <a:off x="9581355" y="3516125"/>
            <a:ext cx="10188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acceptable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FD63346-78D1-0385-1B25-49289DAB5DC0}"/>
              </a:ext>
            </a:extLst>
          </p:cNvPr>
          <p:cNvSpPr txBox="1"/>
          <p:nvPr/>
        </p:nvSpPr>
        <p:spPr>
          <a:xfrm>
            <a:off x="7998564" y="3239126"/>
            <a:ext cx="932226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>
                <a:latin typeface="Ubuntu Light" panose="020B0304030602030204" pitchFamily="34" charset="0"/>
              </a:rPr>
              <a:t>clairement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36ED1AD-04E7-3B23-948B-8573BCB86371}"/>
              </a:ext>
            </a:extLst>
          </p:cNvPr>
          <p:cNvSpPr txBox="1"/>
          <p:nvPr/>
        </p:nvSpPr>
        <p:spPr>
          <a:xfrm>
            <a:off x="4117374" y="2972711"/>
            <a:ext cx="6769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>
                <a:latin typeface="Ubuntu Light" panose="020B0304030602030204" pitchFamily="34" charset="0"/>
              </a:rPr>
              <a:t>salade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01823-0ED6-4615-F3EE-E45C1D0A9572}"/>
              </a:ext>
            </a:extLst>
          </p:cNvPr>
          <p:cNvSpPr/>
          <p:nvPr/>
        </p:nvSpPr>
        <p:spPr>
          <a:xfrm>
            <a:off x="2485598" y="1751332"/>
            <a:ext cx="8959172" cy="4601019"/>
          </a:xfrm>
          <a:prstGeom prst="rect">
            <a:avLst/>
          </a:prstGeom>
          <a:noFill/>
          <a:ln w="12700">
            <a:solidFill>
              <a:srgbClr val="026C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3489AC-F763-5D0B-06F6-BCBE2B4BEC8D}"/>
              </a:ext>
            </a:extLst>
          </p:cNvPr>
          <p:cNvSpPr/>
          <p:nvPr/>
        </p:nvSpPr>
        <p:spPr>
          <a:xfrm>
            <a:off x="2591455" y="1622865"/>
            <a:ext cx="151805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26C64"/>
                </a:solidFill>
                <a:latin typeface="Ubuntu Light" panose="020B0304030602030204" pitchFamily="34" charset="0"/>
              </a:rPr>
              <a:t>MOTS COMPLEXES</a:t>
            </a:r>
          </a:p>
        </p:txBody>
      </p:sp>
      <p:pic>
        <p:nvPicPr>
          <p:cNvPr id="15" name="Diapo 9">
            <a:hlinkClick r:id="" action="ppaction://media"/>
            <a:extLst>
              <a:ext uri="{FF2B5EF4-FFF2-40B4-BE49-F238E27FC236}">
                <a16:creationId xmlns:a16="http://schemas.microsoft.com/office/drawing/2014/main" id="{DE2AF5C6-88FA-7BD2-92CE-DE7F5BD47D0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03338" y="22812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203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mph" presetSubtype="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CB99C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1581</Words>
  <Application>Microsoft Office PowerPoint</Application>
  <PresentationFormat>Grand écran</PresentationFormat>
  <Paragraphs>813</Paragraphs>
  <Slides>36</Slides>
  <Notes>27</Notes>
  <HiddenSlides>0</HiddenSlides>
  <MMClips>35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4" baseType="lpstr">
      <vt:lpstr>Aptos</vt:lpstr>
      <vt:lpstr>Aptos Display</vt:lpstr>
      <vt:lpstr>Arial</vt:lpstr>
      <vt:lpstr>Raleway Black</vt:lpstr>
      <vt:lpstr>Ubuntu</vt:lpstr>
      <vt:lpstr>Ubuntu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Camille Hebert</dc:creator>
  <cp:lastModifiedBy>Camille Hebert</cp:lastModifiedBy>
  <cp:revision>24</cp:revision>
  <dcterms:created xsi:type="dcterms:W3CDTF">2024-04-08T13:39:37Z</dcterms:created>
  <dcterms:modified xsi:type="dcterms:W3CDTF">2024-06-19T14:10:29Z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E2A8B1BE-83B1-426F-A6BF-EE5FACC6525E</vt:lpwstr>
  </property>
  <property fmtid="{D5CDD505-2E9C-101B-9397-08002B2CF9AE}" pid="3" name="ArticulatePath">
    <vt:lpwstr>Présentation1</vt:lpwstr>
  </property>
</Properties>
</file>